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3" r:id="rId2"/>
    <p:sldId id="279" r:id="rId3"/>
    <p:sldId id="277" r:id="rId4"/>
    <p:sldId id="281" r:id="rId5"/>
    <p:sldId id="282" r:id="rId6"/>
    <p:sldId id="283" r:id="rId7"/>
    <p:sldId id="307" r:id="rId8"/>
    <p:sldId id="306" r:id="rId9"/>
    <p:sldId id="284" r:id="rId10"/>
    <p:sldId id="305" r:id="rId11"/>
    <p:sldId id="308" r:id="rId12"/>
    <p:sldId id="303" r:id="rId13"/>
    <p:sldId id="285" r:id="rId14"/>
    <p:sldId id="286" r:id="rId15"/>
    <p:sldId id="288" r:id="rId16"/>
    <p:sldId id="287" r:id="rId17"/>
    <p:sldId id="309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10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98" autoAdjust="0"/>
  </p:normalViewPr>
  <p:slideViewPr>
    <p:cSldViewPr>
      <p:cViewPr>
        <p:scale>
          <a:sx n="70" d="100"/>
          <a:sy n="70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CB49-8C9A-4EF9-99DB-52279715B84B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D981-DC56-4E1A-80E7-2D3E258E0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468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49F-3CF1-4994-8EC6-3A5B3EC2F507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2D4D-85F8-4208-9F6A-BC29C61A5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7A1C-7213-46E9-98F4-45FC2DDD34AF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709F-546B-4105-A737-5D2A493ED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317D-6074-4956-BBEF-0E4538265533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26BC-FFB8-493A-A016-831A8E45C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4583-E943-4E6C-B4DF-8EAE005F9A7F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C7C-DAE4-45AC-A1AC-735E9F1C5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468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05BF-A5A1-48D3-B8D9-D3F20205B87A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7318-4823-4379-AD33-3CCB13DBEB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2042-E56D-4E09-ADFE-FC7DC6788DBB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07C1-80CE-43CB-8AAA-411CBA6F3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BB63-D4B1-4839-B17D-2409F963E8C6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2394-5E37-436D-BA12-CBB30AB41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10AA-0313-4918-A866-1019938F9EFA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26D8-D30E-405B-A9A9-55727FE847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A597-CFDC-4C90-80C2-9EF712AEE492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B212-4C98-463F-86E4-D4CFF86B9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0199-F478-4182-B32E-E9D33B1B6CF1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67BB-12C6-4967-B4DF-E824407738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468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2D0EB-6948-4804-AEC2-75F13816AD73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4B620-C9A7-4D56-A2BF-5E090BDC3E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3" r:id="rId2"/>
    <p:sldLayoutId id="2147484032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33" r:id="rId9"/>
    <p:sldLayoutId id="2147484029" r:id="rId10"/>
    <p:sldLayoutId id="2147484030" r:id="rId11"/>
  </p:sldLayoutIdLst>
  <p:transition spd="med" advClick="0" advTm="7468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2066" y="1316736"/>
            <a:ext cx="3230686" cy="13624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FFFF00"/>
                </a:solidFill>
              </a:rPr>
              <a:t>Ложкин Сергей Иванович</a:t>
            </a:r>
            <a:endParaRPr lang="ru-RU" sz="3200" i="1">
              <a:solidFill>
                <a:srgbClr val="FFFF00"/>
              </a:solidFill>
            </a:endParaRPr>
          </a:p>
        </p:txBody>
      </p:sp>
      <p:sp>
        <p:nvSpPr>
          <p:cNvPr id="11267" name="Текст 5"/>
          <p:cNvSpPr>
            <a:spLocks noGrp="1"/>
          </p:cNvSpPr>
          <p:nvPr>
            <p:ph type="body" idx="1"/>
          </p:nvPr>
        </p:nvSpPr>
        <p:spPr>
          <a:xfrm>
            <a:off x="4786313" y="2714625"/>
            <a:ext cx="3786187" cy="3652838"/>
          </a:xfrm>
        </p:spPr>
        <p:txBody>
          <a:bodyPr/>
          <a:lstStyle/>
          <a:p>
            <a:pPr eaLnBrk="1" hangingPunct="1"/>
            <a:r>
              <a:rPr lang="ru-RU" sz="2400" smtClean="0"/>
              <a:t>Выпускник МСШ 1983 г.</a:t>
            </a:r>
          </a:p>
          <a:p>
            <a:pPr eaLnBrk="1" hangingPunct="1"/>
            <a:r>
              <a:rPr lang="ru-RU" sz="2400" smtClean="0"/>
              <a:t>Служил в Афганистане</a:t>
            </a:r>
          </a:p>
          <a:p>
            <a:pPr eaLnBrk="1" hangingPunct="1"/>
            <a:r>
              <a:rPr lang="ru-RU" sz="2400" smtClean="0"/>
              <a:t>В провинции Герат, </a:t>
            </a:r>
          </a:p>
          <a:p>
            <a:pPr eaLnBrk="1" hangingPunct="1"/>
            <a:r>
              <a:rPr lang="ru-RU" sz="2400" smtClean="0"/>
              <a:t>Был командиром отделения</a:t>
            </a:r>
          </a:p>
          <a:p>
            <a:pPr eaLnBrk="1" hangingPunct="1"/>
            <a:r>
              <a:rPr lang="ru-RU" sz="2400" smtClean="0"/>
              <a:t>в автомобильной роте.</a:t>
            </a:r>
          </a:p>
          <a:p>
            <a:pPr eaLnBrk="1" hangingPunct="1"/>
            <a:r>
              <a:rPr lang="ru-RU" sz="2400" smtClean="0"/>
              <a:t>Участвовал в 26 боевых операциях.</a:t>
            </a:r>
          </a:p>
        </p:txBody>
      </p:sp>
      <p:pic>
        <p:nvPicPr>
          <p:cNvPr id="11268" name="Рисунок 6" descr="img00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1557338"/>
            <a:ext cx="3378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101NIKON\IMG_6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8012" y="15359146"/>
            <a:ext cx="3547376" cy="460049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71546"/>
            <a:ext cx="5689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42918"/>
            <a:ext cx="8856693" cy="600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906318" cy="61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143008"/>
          </a:xfrm>
        </p:spPr>
        <p:txBody>
          <a:bodyPr/>
          <a:lstStyle/>
          <a:p>
            <a:pPr algn="ctr"/>
            <a:r>
              <a:rPr lang="ru-RU" sz="4400" dirty="0" smtClean="0"/>
              <a:t>Султанов </a:t>
            </a:r>
            <a:r>
              <a:rPr lang="ru-RU" sz="4400" dirty="0" err="1" smtClean="0"/>
              <a:t>Сайфетдин</a:t>
            </a:r>
            <a:r>
              <a:rPr lang="ru-RU" sz="4400" dirty="0" smtClean="0"/>
              <a:t> </a:t>
            </a:r>
            <a:r>
              <a:rPr lang="ru-RU" sz="4400" dirty="0" err="1" smtClean="0"/>
              <a:t>Мисланович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643050"/>
            <a:ext cx="3516438" cy="1571636"/>
          </a:xfrm>
        </p:spPr>
        <p:txBody>
          <a:bodyPr/>
          <a:lstStyle/>
          <a:p>
            <a:r>
              <a:rPr lang="ru-RU" dirty="0" smtClean="0"/>
              <a:t>Проходил службу в Афганистане с ноября 1986 года по июнь 1988 года.</a:t>
            </a:r>
            <a:endParaRPr lang="ru-RU" dirty="0"/>
          </a:p>
        </p:txBody>
      </p:sp>
      <p:pic>
        <p:nvPicPr>
          <p:cNvPr id="4" name="Picture 2" descr="C:\Users\Администратор\Desktop\0_13bdb4_53340c22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4686"/>
            <a:ext cx="4253870" cy="321471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ZXBcYvLeXc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699942"/>
            <a:ext cx="3571900" cy="42736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71546"/>
            <a:ext cx="7772400" cy="928694"/>
          </a:xfrm>
        </p:spPr>
        <p:txBody>
          <a:bodyPr/>
          <a:lstStyle/>
          <a:p>
            <a:pPr algn="ctr"/>
            <a:r>
              <a:rPr lang="ru-RU" sz="4400" dirty="0" err="1" smtClean="0"/>
              <a:t>Миногин</a:t>
            </a:r>
            <a:r>
              <a:rPr lang="ru-RU" sz="4400" dirty="0" smtClean="0"/>
              <a:t> Сергей Васильевич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2704664"/>
            <a:ext cx="3873628" cy="1509712"/>
          </a:xfrm>
        </p:spPr>
        <p:txBody>
          <a:bodyPr/>
          <a:lstStyle/>
          <a:p>
            <a:r>
              <a:rPr lang="ru-RU" dirty="0" smtClean="0"/>
              <a:t>Закончил 10 классов при ГПТУ №54 в 1979 году.</a:t>
            </a:r>
          </a:p>
          <a:p>
            <a:r>
              <a:rPr lang="ru-RU" dirty="0" smtClean="0"/>
              <a:t>Находился  в составе ограниченного контингента СА в ДРА для оказания военной помощи с января 1980 года по декабрь 1981 года. Сапёр.</a:t>
            </a:r>
            <a:endParaRPr lang="ru-RU" dirty="0"/>
          </a:p>
        </p:txBody>
      </p:sp>
      <p:pic>
        <p:nvPicPr>
          <p:cNvPr id="1026" name="Picture 2" descr="C:\Users\Администратор\Desktop\v_ydGxxIX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379020"/>
            <a:ext cx="2786082" cy="40258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71546"/>
            <a:ext cx="3613020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642918"/>
            <a:ext cx="4286280" cy="5572164"/>
          </a:xfrm>
        </p:spPr>
        <p:txBody>
          <a:bodyPr/>
          <a:lstStyle/>
          <a:p>
            <a:r>
              <a:rPr lang="ru-RU" dirty="0" smtClean="0"/>
              <a:t>В 1980 году участвовал в военной операции при взятии </a:t>
            </a:r>
            <a:r>
              <a:rPr lang="ru-RU" dirty="0" err="1" smtClean="0"/>
              <a:t>Ходжагара</a:t>
            </a:r>
            <a:r>
              <a:rPr lang="ru-RU" dirty="0" smtClean="0"/>
              <a:t>, разминировании моста, операция была проведена успешно. Награжден  Указом Президиума Верховного Совета СССР медалью «За боевые заслуги» в 1982 году.</a:t>
            </a:r>
          </a:p>
          <a:p>
            <a:r>
              <a:rPr lang="ru-RU" dirty="0" smtClean="0"/>
              <a:t>Медаль «ВОИНУ-ИНТЕРНАЦИОНАЛИСТУ ОТ БЛАГОДАРНОГО АФГАНСКОГО НАРОДА»</a:t>
            </a:r>
          </a:p>
          <a:p>
            <a:r>
              <a:rPr lang="ru-RU" dirty="0" smtClean="0"/>
              <a:t>Медаль «70 лет ВООРУЖЕННЫХ СИЛ СССР»</a:t>
            </a:r>
          </a:p>
          <a:p>
            <a:r>
              <a:rPr lang="ru-RU" dirty="0" smtClean="0"/>
              <a:t>Медаль «За Отвагу»</a:t>
            </a:r>
            <a:endParaRPr lang="ru-RU" dirty="0"/>
          </a:p>
        </p:txBody>
      </p:sp>
      <p:pic>
        <p:nvPicPr>
          <p:cNvPr id="5" name="Picture 2" descr="C:\Users\Администратор\Desktop\afganistan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928694"/>
          </a:xfrm>
        </p:spPr>
        <p:txBody>
          <a:bodyPr/>
          <a:lstStyle/>
          <a:p>
            <a:pPr algn="ctr"/>
            <a:r>
              <a:rPr lang="ru-RU" sz="4400" dirty="0" err="1" smtClean="0"/>
              <a:t>Чекалов</a:t>
            </a:r>
            <a:r>
              <a:rPr lang="ru-RU" sz="4400" dirty="0" smtClean="0"/>
              <a:t> Юрий Петрович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0760" y="2357430"/>
            <a:ext cx="2301992" cy="1785950"/>
          </a:xfrm>
        </p:spPr>
        <p:txBody>
          <a:bodyPr/>
          <a:lstStyle/>
          <a:p>
            <a:r>
              <a:rPr lang="ru-RU" dirty="0" smtClean="0"/>
              <a:t>Закончил </a:t>
            </a:r>
            <a:r>
              <a:rPr lang="ru-RU" dirty="0" err="1" smtClean="0"/>
              <a:t>Зилаирскую</a:t>
            </a:r>
            <a:r>
              <a:rPr lang="ru-RU" dirty="0" smtClean="0"/>
              <a:t> среднюю школу </a:t>
            </a:r>
            <a:r>
              <a:rPr lang="ru-RU" dirty="0" err="1" smtClean="0"/>
              <a:t>им.Н.Р.Ирикова</a:t>
            </a:r>
            <a:endParaRPr lang="ru-RU" dirty="0" smtClean="0"/>
          </a:p>
          <a:p>
            <a:r>
              <a:rPr lang="ru-RU" dirty="0" smtClean="0"/>
              <a:t>Служил в Афганистане стрелком, минометчиком с 1987 по  1989 год,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5689600" cy="35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6433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392909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572008"/>
            <a:ext cx="295420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АФГАНИСТАН\откры\8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9107895" cy="62341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071546"/>
            <a:ext cx="9144000" cy="54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5"/>
          <p:cNvSpPr>
            <a:spLocks noGrp="1"/>
          </p:cNvSpPr>
          <p:nvPr>
            <p:ph type="body" idx="1"/>
          </p:nvPr>
        </p:nvSpPr>
        <p:spPr>
          <a:xfrm>
            <a:off x="5508625" y="665163"/>
            <a:ext cx="3278217" cy="6192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Bookman Old Style" pitchFamily="18" charset="0"/>
              </a:rPr>
              <a:t>Принимал участие вооруженные силы правительства ДРА с одной стороны и вооруженная оппозиция (моджахеды) — с другой.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Bookman Old Style" pitchFamily="18" charset="0"/>
              </a:rPr>
              <a:t>втянута и Советская Армия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12291" name="Рисунок 3" descr="195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41402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09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485379" cy="62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914830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853626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83539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21" y="1000108"/>
            <a:ext cx="84539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81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33b3448a01c12d9dd70b0304d4db5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858180" cy="53387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s_zadaniy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671888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Текст 5"/>
          <p:cNvSpPr>
            <a:spLocks noGrp="1"/>
          </p:cNvSpPr>
          <p:nvPr>
            <p:ph type="body" idx="4294967295"/>
          </p:nvPr>
        </p:nvSpPr>
        <p:spPr>
          <a:xfrm>
            <a:off x="4500563" y="1196975"/>
            <a:ext cx="4824412" cy="4608513"/>
          </a:xfrm>
        </p:spPr>
        <p:txBody>
          <a:bodyPr lIns="45720" rIns="45720"/>
          <a:lstStyle/>
          <a:p>
            <a:pPr marL="0" indent="0"/>
            <a:r>
              <a:rPr lang="ru-RU" smtClean="0">
                <a:latin typeface="Arial" charset="0"/>
              </a:rPr>
              <a:t>Нагрудной знак «Отличник погранвойск» </a:t>
            </a:r>
            <a:r>
              <a:rPr lang="en-US" smtClean="0">
                <a:latin typeface="Arial" charset="0"/>
              </a:rPr>
              <a:t>I </a:t>
            </a:r>
            <a:r>
              <a:rPr lang="ru-RU" smtClean="0">
                <a:latin typeface="Arial" charset="0"/>
              </a:rPr>
              <a:t>и </a:t>
            </a:r>
            <a:r>
              <a:rPr lang="en-US" smtClean="0">
                <a:latin typeface="Arial" charset="0"/>
              </a:rPr>
              <a:t>II </a:t>
            </a:r>
            <a:r>
              <a:rPr lang="ru-RU" smtClean="0">
                <a:latin typeface="Arial" charset="0"/>
              </a:rPr>
              <a:t>степени.</a:t>
            </a:r>
          </a:p>
          <a:p>
            <a:pPr marL="0" indent="0"/>
            <a:r>
              <a:rPr lang="ru-RU" smtClean="0">
                <a:latin typeface="Arial" charset="0"/>
              </a:rPr>
              <a:t>Медаль «За отличие в охране Государственной границы СССР.</a:t>
            </a:r>
          </a:p>
          <a:p>
            <a:pPr marL="0" indent="0"/>
            <a:r>
              <a:rPr lang="ru-RU" smtClean="0">
                <a:latin typeface="Arial" charset="0"/>
              </a:rPr>
              <a:t>Орден «Красная звезда»</a:t>
            </a:r>
          </a:p>
          <a:p>
            <a:pPr marL="0" indent="0"/>
            <a:r>
              <a:rPr lang="ru-RU" smtClean="0">
                <a:latin typeface="Arial" charset="0"/>
              </a:rPr>
              <a:t>Медаль «Воину-интернационалисту от благодарного                     афганского народа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5"/>
          <p:cNvSpPr>
            <a:spLocks noGrp="1"/>
          </p:cNvSpPr>
          <p:nvPr>
            <p:ph type="body" idx="1"/>
          </p:nvPr>
        </p:nvSpPr>
        <p:spPr>
          <a:xfrm>
            <a:off x="5476875" y="765175"/>
            <a:ext cx="3667125" cy="6742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300" smtClean="0">
                <a:latin typeface="Bookman Old Style" pitchFamily="18" charset="0"/>
              </a:rPr>
              <a:t>В Республике Афганистан с июля 1983 г. Принимал участие в 9 боевых операциях. </a:t>
            </a:r>
          </a:p>
          <a:p>
            <a:pPr eaLnBrk="1" hangingPunct="1">
              <a:lnSpc>
                <a:spcPct val="80000"/>
              </a:lnSpc>
            </a:pPr>
            <a:endParaRPr lang="ru-RU" sz="23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300" smtClean="0">
                <a:latin typeface="Bookman Old Style" pitchFamily="18" charset="0"/>
              </a:rPr>
              <a:t>14.04.84 в районе перевала Саланг подразделения полка были остановлены интенсивным огнем мятежников. </a:t>
            </a:r>
          </a:p>
          <a:p>
            <a:pPr eaLnBrk="1" hangingPunct="1"/>
            <a:endParaRPr lang="ru-RU" sz="2600" smtClean="0"/>
          </a:p>
        </p:txBody>
      </p:sp>
      <p:pic>
        <p:nvPicPr>
          <p:cNvPr id="14339" name="Рисунок 9" descr="DETAIL_PICTURE_5878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3455987" cy="365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285884"/>
          </a:xfrm>
        </p:spPr>
        <p:txBody>
          <a:bodyPr/>
          <a:lstStyle/>
          <a:p>
            <a:pPr algn="ctr"/>
            <a:r>
              <a:rPr lang="ru-RU" sz="4400" dirty="0" err="1" smtClean="0"/>
              <a:t>Бикмухаметов</a:t>
            </a:r>
            <a:r>
              <a:rPr lang="ru-RU" sz="4400" dirty="0" smtClean="0"/>
              <a:t> </a:t>
            </a:r>
            <a:r>
              <a:rPr lang="ru-RU" sz="4400" dirty="0" err="1" smtClean="0"/>
              <a:t>Идель</a:t>
            </a:r>
            <a:r>
              <a:rPr lang="ru-RU" sz="4400" dirty="0" smtClean="0"/>
              <a:t> </a:t>
            </a:r>
            <a:r>
              <a:rPr lang="ru-RU" sz="4400" dirty="0" err="1" smtClean="0"/>
              <a:t>Нурисламович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2704664"/>
            <a:ext cx="3587876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285992"/>
            <a:ext cx="37862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Администратор\Desktop\aisefkgd55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2285992"/>
            <a:ext cx="3643338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928694"/>
          </a:xfrm>
        </p:spPr>
        <p:txBody>
          <a:bodyPr/>
          <a:lstStyle/>
          <a:p>
            <a:r>
              <a:rPr lang="ru-RU" sz="4400" dirty="0" smtClean="0"/>
              <a:t>Перунов Виктор Яковлевич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2285992"/>
            <a:ext cx="4659446" cy="3929090"/>
          </a:xfrm>
        </p:spPr>
        <p:txBody>
          <a:bodyPr/>
          <a:lstStyle/>
          <a:p>
            <a:r>
              <a:rPr lang="ru-RU" dirty="0" smtClean="0"/>
              <a:t>Проходил воинскую службу в составе ограниченного контингента войск на территории ДРА  с декабря 1982 года по июль 1984 года.</a:t>
            </a:r>
          </a:p>
        </p:txBody>
      </p:sp>
      <p:pic>
        <p:nvPicPr>
          <p:cNvPr id="1026" name="Picture 2" descr="C:\Users\Администратор\Desktop\101NIKON\IMG_6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2285992"/>
            <a:ext cx="296691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Администратор\Desktop\101NIKON\IMG_6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71480"/>
            <a:ext cx="4000528" cy="53577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Имеет награды: </a:t>
            </a:r>
            <a:endParaRPr lang="ru-RU" sz="2400" dirty="0"/>
          </a:p>
        </p:txBody>
      </p:sp>
    </p:spTree>
  </p:cSld>
  <p:clrMapOvr>
    <a:masterClrMapping/>
  </p:clrMapOvr>
  <p:transition spd="med" advClick="0" advTm="746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14842" cy="31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2178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42640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4071966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46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428760"/>
          </a:xfrm>
        </p:spPr>
        <p:txBody>
          <a:bodyPr/>
          <a:lstStyle/>
          <a:p>
            <a:r>
              <a:rPr lang="ru-RU" sz="4400" dirty="0" err="1" smtClean="0"/>
              <a:t>Такалов</a:t>
            </a:r>
            <a:r>
              <a:rPr lang="ru-RU" sz="4400" dirty="0" smtClean="0"/>
              <a:t> </a:t>
            </a:r>
            <a:r>
              <a:rPr lang="ru-RU" sz="4400" dirty="0" err="1" smtClean="0"/>
              <a:t>Юнир</a:t>
            </a:r>
            <a:r>
              <a:rPr lang="ru-RU" sz="4400" dirty="0" smtClean="0"/>
              <a:t> </a:t>
            </a:r>
            <a:r>
              <a:rPr lang="ru-RU" sz="4400" dirty="0" err="1" smtClean="0"/>
              <a:t>Талгатович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2143116"/>
            <a:ext cx="4159380" cy="4071966"/>
          </a:xfrm>
        </p:spPr>
        <p:txBody>
          <a:bodyPr/>
          <a:lstStyle/>
          <a:p>
            <a:r>
              <a:rPr lang="ru-RU" dirty="0" smtClean="0"/>
              <a:t>Награжден Грамотой Президиума Верховного Совета СССР в 1988 году за мужество и воинскую доблесть, проявленную при выполнении интернационального долга в Республике Афганистан</a:t>
            </a:r>
          </a:p>
          <a:p>
            <a:r>
              <a:rPr lang="ru-RU" dirty="0" smtClean="0"/>
              <a:t>Медаль «Воину-интернационалисту от благодарного афганского народа»</a:t>
            </a:r>
            <a:endParaRPr lang="ru-RU" dirty="0"/>
          </a:p>
        </p:txBody>
      </p:sp>
      <p:pic>
        <p:nvPicPr>
          <p:cNvPr id="3075" name="Picture 3" descr="C:\Users\Администратор\Desktop\101NIKON\IMG_6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2714644" cy="35600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8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1734</TotalTime>
  <Words>304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Ложкин Сергей Иванович</vt:lpstr>
      <vt:lpstr>Презентация PowerPoint</vt:lpstr>
      <vt:lpstr>Презентация PowerPoint</vt:lpstr>
      <vt:lpstr>Презентация PowerPoint</vt:lpstr>
      <vt:lpstr>Бикмухаметов Идель Нурисламович</vt:lpstr>
      <vt:lpstr>Перунов Виктор Яковлевич</vt:lpstr>
      <vt:lpstr>Презентация PowerPoint</vt:lpstr>
      <vt:lpstr>Презентация PowerPoint</vt:lpstr>
      <vt:lpstr>Такалов Юнир Талгатович</vt:lpstr>
      <vt:lpstr>Презентация PowerPoint</vt:lpstr>
      <vt:lpstr>Презентация PowerPoint</vt:lpstr>
      <vt:lpstr>Презентация PowerPoint</vt:lpstr>
      <vt:lpstr>Султанов Сайфетдин Мисланович</vt:lpstr>
      <vt:lpstr>Миногин Сергей Васильевич</vt:lpstr>
      <vt:lpstr>Презентация PowerPoint</vt:lpstr>
      <vt:lpstr>Чекалов Юрий Петрович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Посвящается воинам-интернационалистам выпускникам МОУ СОШ №1 г. Макарьева.</dc:title>
  <dc:creator>Монаховы</dc:creator>
  <cp:lastModifiedBy>User Windows</cp:lastModifiedBy>
  <cp:revision>131</cp:revision>
  <cp:lastPrinted>2019-01-22T06:05:39Z</cp:lastPrinted>
  <dcterms:created xsi:type="dcterms:W3CDTF">2012-02-06T18:17:47Z</dcterms:created>
  <dcterms:modified xsi:type="dcterms:W3CDTF">2021-02-04T13:34:53Z</dcterms:modified>
</cp:coreProperties>
</file>