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76" r:id="rId3"/>
    <p:sldId id="278" r:id="rId4"/>
    <p:sldId id="279" r:id="rId5"/>
    <p:sldId id="280" r:id="rId6"/>
    <p:sldId id="277" r:id="rId7"/>
  </p:sldIdLst>
  <p:sldSz cx="9144000" cy="6858000" type="screen4x3"/>
  <p:notesSz cx="6742113" cy="987266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99"/>
    <a:srgbClr val="A500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04.02.2021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04.02.2021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04.02.2021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04.02.2021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3117" y="620688"/>
            <a:ext cx="8553339" cy="597666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000" b="1" i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A50021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15 февраля </a:t>
            </a:r>
            <a:r>
              <a:rPr lang="ru-RU" sz="4000" b="1" i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A50021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sz="4000" b="1" cap="all" dirty="0" smtClean="0"/>
              <a:t>ИСПОЛНИТСЯ 32 ГОДА СО ДНЯ ВЫВОДА СОВЕТСКИХ ВОЙСК ИЗ АФГАНИСТАНА. </a:t>
            </a:r>
          </a:p>
          <a:p>
            <a:pPr marL="0" indent="0" algn="ctr">
              <a:buNone/>
            </a:pPr>
            <a:endParaRPr lang="ru-RU" sz="4000" b="1" i="1" dirty="0" smtClean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rgbClr val="A50021"/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sz="4000" b="1" i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rgbClr val="A50021"/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sz="4000" b="1" i="1" dirty="0" smtClean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rgbClr val="A50021"/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sz="4000" b="1" i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rgbClr val="A50021"/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sz="4000" b="1" i="1" dirty="0" smtClean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rgbClr val="A50021"/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76" name="Picture 4" descr="http://cs633620.vk.me/v633620901/12130/QN7poXHb4Uo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857752" y="2500306"/>
            <a:ext cx="4007821" cy="3191659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-4000"/>
                    </a14:imgEffect>
                    <a14:imgEffect>
                      <a14:brightnessContrast bright="-1000" contrast="-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39552" y="2867486"/>
            <a:ext cx="3816424" cy="2442511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90164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>
                <a:solidFill>
                  <a:srgbClr val="00B050"/>
                </a:solidFill>
              </a:rPr>
              <a:t> 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Баязитов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Рафис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Ишкалеевич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1970 г.р.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Выпускник </a:t>
            </a:r>
          </a:p>
          <a:p>
            <a:pPr>
              <a:buNone/>
            </a:pP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Кашкаровской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средней 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школы </a:t>
            </a:r>
            <a:endParaRPr lang="ru-RU" dirty="0"/>
          </a:p>
        </p:txBody>
      </p:sp>
      <p:pic>
        <p:nvPicPr>
          <p:cNvPr id="1026" name="Picture 2" descr="E:\папа\3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214810" y="357166"/>
            <a:ext cx="4357718" cy="62865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323486" y="476672"/>
            <a:ext cx="4568994" cy="564949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13 мая 1988 года призван в армию. Служил минометчиком в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Хорогском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пограничном отряде Краснознаменного Среднеазиатского пограничного округа в Таджикистане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5" name="Picture 3" descr="E:\папа\4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2844" y="785794"/>
            <a:ext cx="4071966" cy="595215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ноября 1988 года</a:t>
            </a:r>
          </a:p>
          <a:p>
            <a:pPr marL="0" indent="0"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проходил 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службу </a:t>
            </a:r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Демократической </a:t>
            </a:r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Республике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Афганистан.</a:t>
            </a:r>
          </a:p>
          <a:p>
            <a:pPr marL="0" indent="0"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Участник боевых</a:t>
            </a:r>
          </a:p>
          <a:p>
            <a:pPr marL="0" indent="0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ействий.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122" name="Picture 2" descr="E:\папа\Фото6 001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429256" y="980729"/>
            <a:ext cx="3463224" cy="52565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>. </a:t>
            </a:r>
            <a:endParaRPr lang="ru-RU" sz="2000" dirty="0"/>
          </a:p>
        </p:txBody>
      </p:sp>
      <p:pic>
        <p:nvPicPr>
          <p:cNvPr id="4098" name="Picture 2" descr="E:\папа\Фото2 001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067944" y="1556792"/>
            <a:ext cx="4953558" cy="4087787"/>
          </a:xfrm>
          <a:prstGeom prst="rect">
            <a:avLst/>
          </a:prstGeom>
          <a:noFill/>
        </p:spPr>
      </p:pic>
      <p:pic>
        <p:nvPicPr>
          <p:cNvPr id="1026" name="Picture 2" descr="D:\папа\001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54907" y="1179513"/>
            <a:ext cx="2951162" cy="4651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Содержимое 8" descr="IMG_20190205_154746.jpg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3163284" y="2317436"/>
            <a:ext cx="3640488" cy="5143536"/>
          </a:xfrm>
        </p:spPr>
      </p:pic>
      <p:sp>
        <p:nvSpPr>
          <p:cNvPr id="5" name="Прямоугольник 4"/>
          <p:cNvSpPr/>
          <p:nvPr/>
        </p:nvSpPr>
        <p:spPr>
          <a:xfrm>
            <a:off x="142844" y="714356"/>
            <a:ext cx="871543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Награжден нагрудными знаками «Отличник СА», «Отличник ПВ», медалью «Воину – интернационалисту от благодарного афганского народа»,  юбилейными медалями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366</TotalTime>
  <Words>89</Words>
  <Application>Microsoft Office PowerPoint</Application>
  <PresentationFormat>Экран (4:3)</PresentationFormat>
  <Paragraphs>21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Афганистан.  Эхо огненных гор</dc:title>
  <dc:creator>Рануш Иорданян</dc:creator>
  <cp:lastModifiedBy>User Windows</cp:lastModifiedBy>
  <cp:revision>45</cp:revision>
  <dcterms:created xsi:type="dcterms:W3CDTF">2017-02-07T17:19:55Z</dcterms:created>
  <dcterms:modified xsi:type="dcterms:W3CDTF">2021-02-04T13:34:39Z</dcterms:modified>
</cp:coreProperties>
</file>