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8" r:id="rId4"/>
    <p:sldId id="279" r:id="rId5"/>
    <p:sldId id="280" r:id="rId6"/>
    <p:sldId id="277" r:id="rId7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117" y="620688"/>
            <a:ext cx="8553339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A5002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 </a:t>
            </a:r>
            <a:r>
              <a:rPr lang="ru-RU" sz="4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A5002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4000" b="1" cap="all" dirty="0" smtClean="0"/>
              <a:t>ИСПОЛНИТСЯ 32 ГОДА СО ДНЯ ВЫВОДА СОВЕТСКИХ ВОЙСК ИЗ АФГАНИСТАНА. </a:t>
            </a:r>
          </a:p>
          <a:p>
            <a:pPr marL="0" indent="0" algn="ctr">
              <a:buNone/>
            </a:pPr>
            <a:endParaRPr lang="ru-RU" sz="40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A5002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A5002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A5002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A5002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i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A5002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://cs633620.vk.me/v633620901/12130/QN7poXHb4U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2500306"/>
            <a:ext cx="4007821" cy="319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  <a14:imgEffect>
                      <a14:brightnessContrast bright="-1000" contras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867486"/>
            <a:ext cx="3816424" cy="24425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1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Баязитов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Рафис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Ишкалеевич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1970 г.р.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Выпускник 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Кашкаровской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средней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школы </a:t>
            </a:r>
            <a:endParaRPr lang="ru-RU" dirty="0"/>
          </a:p>
        </p:txBody>
      </p:sp>
      <p:pic>
        <p:nvPicPr>
          <p:cNvPr id="1026" name="Picture 2" descr="E:\папа\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357166"/>
            <a:ext cx="4357718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3486" y="476672"/>
            <a:ext cx="4568994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13 мая 1988 года призван в армию. Служил минометчиком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Хорогском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пограничном отряде Краснознаменного Среднеазиатского пограничного округа в Таджикистане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E:\папа\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785794"/>
            <a:ext cx="4071966" cy="5952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ноября 1988 года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проходил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службу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Демократической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Афганистан.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боевых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ействий.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:\папа\Фото6 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980729"/>
            <a:ext cx="3463224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4098" name="Picture 2" descr="E:\папа\Фото2 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1556792"/>
            <a:ext cx="4953558" cy="4087787"/>
          </a:xfrm>
          <a:prstGeom prst="rect">
            <a:avLst/>
          </a:prstGeom>
          <a:noFill/>
        </p:spPr>
      </p:pic>
      <p:pic>
        <p:nvPicPr>
          <p:cNvPr id="1026" name="Picture 2" descr="D:\папа\0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4907" y="1179513"/>
            <a:ext cx="2951162" cy="465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IMG_20190205_15474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163284" y="2317436"/>
            <a:ext cx="3640488" cy="5143536"/>
          </a:xfrm>
        </p:spPr>
      </p:pic>
      <p:sp>
        <p:nvSpPr>
          <p:cNvPr id="5" name="Прямоугольник 4"/>
          <p:cNvSpPr/>
          <p:nvPr/>
        </p:nvSpPr>
        <p:spPr>
          <a:xfrm>
            <a:off x="142844" y="714356"/>
            <a:ext cx="8715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 нагрудными знаками «Отличник СА», «Отличник ПВ», медалью «Воину – интернационалисту от благодарного афганского народа»,  юбилейными медалями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89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Афганистан.  Эхо огненных гор</dc:title>
  <dc:creator>Рануш Иорданян</dc:creator>
  <cp:lastModifiedBy>User Windows</cp:lastModifiedBy>
  <cp:revision>45</cp:revision>
  <dcterms:created xsi:type="dcterms:W3CDTF">2017-02-07T17:19:55Z</dcterms:created>
  <dcterms:modified xsi:type="dcterms:W3CDTF">2021-02-04T13:34:39Z</dcterms:modified>
</cp:coreProperties>
</file>