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8.xml" ContentType="application/vnd.openxmlformats-officedocument.theme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heme/theme11.xml" ContentType="application/vnd.openxmlformats-officedocument.theme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9" r:id="rId2"/>
    <p:sldMasterId id="2147483677" r:id="rId3"/>
    <p:sldMasterId id="2147483695" r:id="rId4"/>
    <p:sldMasterId id="2147483697" r:id="rId5"/>
    <p:sldMasterId id="2147483699" r:id="rId6"/>
    <p:sldMasterId id="2147483705" r:id="rId7"/>
    <p:sldMasterId id="2147483717" r:id="rId8"/>
    <p:sldMasterId id="2147483719" r:id="rId9"/>
    <p:sldMasterId id="2147483721" r:id="rId10"/>
    <p:sldMasterId id="2147483723" r:id="rId11"/>
    <p:sldMasterId id="2147483725" r:id="rId12"/>
  </p:sldMasterIdLst>
  <p:sldIdLst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9" r:id="rId22"/>
    <p:sldId id="267" r:id="rId23"/>
    <p:sldId id="266" r:id="rId24"/>
    <p:sldId id="270" r:id="rId2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FF00"/>
    <a:srgbClr val="FFCC99"/>
    <a:srgbClr val="FF33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C6E5B7-2955-411E-9BBA-AEA8A407954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2686A721-C751-4F4F-B5CE-01A11C9653F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Семейный бюджет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63F41963-61BD-4F7D-A55D-7B9FF77E4D67}" type="parTrans" cxnId="{64B897DE-4FED-4CD7-A52A-760DA3F9A204}">
      <dgm:prSet/>
      <dgm:spPr/>
    </dgm:pt>
    <dgm:pt modelId="{150E757E-1F72-4E0D-B16B-2D4F02F021D9}" type="sibTrans" cxnId="{64B897DE-4FED-4CD7-A52A-760DA3F9A204}">
      <dgm:prSet/>
      <dgm:spPr/>
    </dgm:pt>
    <dgm:pt modelId="{972BE7C5-05D0-4624-A2A7-00FD8285FBD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Расходы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584124B6-93AE-494F-8F59-652D291F9C40}" type="parTrans" cxnId="{FBAF56AC-8DC3-403F-AFB6-072FC0794638}">
      <dgm:prSet/>
      <dgm:spPr/>
    </dgm:pt>
    <dgm:pt modelId="{033F0651-4805-4BC8-9989-5DB367AE72AC}" type="sibTrans" cxnId="{FBAF56AC-8DC3-403F-AFB6-072FC0794638}">
      <dgm:prSet/>
      <dgm:spPr/>
    </dgm:pt>
    <dgm:pt modelId="{D1F95379-703D-47C8-B2B2-45E60BBD447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Текущие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5CFA03B7-386A-4301-89B7-C160B1B96832}" type="parTrans" cxnId="{8985C55E-DA3B-4930-9BF4-7AD68E8A70A2}">
      <dgm:prSet/>
      <dgm:spPr/>
    </dgm:pt>
    <dgm:pt modelId="{9F73F4E3-682C-49A6-95B9-6F163F88A9D5}" type="sibTrans" cxnId="{8985C55E-DA3B-4930-9BF4-7AD68E8A70A2}">
      <dgm:prSet/>
      <dgm:spPr/>
    </dgm:pt>
    <dgm:pt modelId="{3D6CA71B-5308-4277-AAC3-8634F9034F4C}">
      <dgm:prSet/>
      <dgm:spPr/>
      <dgm:t>
        <a:bodyPr/>
        <a:lstStyle/>
        <a:p>
          <a:pPr marL="342900" marR="0" lvl="0" indent="-3429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1.Продукты</a:t>
          </a:r>
        </a:p>
        <a:p>
          <a:pPr marL="342900" marR="0" lvl="0" indent="-3429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2.Оплата за </a:t>
          </a:r>
        </a:p>
        <a:p>
          <a:pPr marL="342900" marR="0" lvl="0" indent="-3429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Квартиру.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6F8072CD-BB20-4C00-9AC5-A05088205BD9}" type="parTrans" cxnId="{0B63FA5E-E11D-4479-A0EC-823CA405BC9F}">
      <dgm:prSet/>
      <dgm:spPr/>
    </dgm:pt>
    <dgm:pt modelId="{18AE816B-A6A7-4987-ADC4-B3A37D96B26B}" type="sibTrans" cxnId="{0B63FA5E-E11D-4479-A0EC-823CA405BC9F}">
      <dgm:prSet/>
      <dgm:spPr/>
    </dgm:pt>
    <dgm:pt modelId="{ACD69367-E0A2-4982-8737-CB2E380E4BF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Разовые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0E70B5A0-CB2C-41B2-8F95-A838355D2A0D}" type="parTrans" cxnId="{F206C652-48F4-4628-890E-271B3CB35BCA}">
      <dgm:prSet/>
      <dgm:spPr/>
    </dgm:pt>
    <dgm:pt modelId="{7F402319-4062-46BA-8F5B-7ADE21C00C53}" type="sibTrans" cxnId="{F206C652-48F4-4628-890E-271B3CB35BCA}">
      <dgm:prSet/>
      <dgm:spPr/>
    </dgm:pt>
    <dgm:pt modelId="{43384791-F8E7-412D-AD05-D4D8515617BF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1.Покупка 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вещей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2. Расходы на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 ремонт.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5E9FE296-4D0F-4FCB-B220-312504C5C25C}" type="parTrans" cxnId="{E48599B0-60B4-4BE4-83D0-E071F92768F6}">
      <dgm:prSet/>
      <dgm:spPr/>
    </dgm:pt>
    <dgm:pt modelId="{EE511DB4-36B6-41DB-A01F-900748FE3C34}" type="sibTrans" cxnId="{E48599B0-60B4-4BE4-83D0-E071F92768F6}">
      <dgm:prSet/>
      <dgm:spPr/>
    </dgm:pt>
    <dgm:pt modelId="{7A5BC09D-430B-467F-B106-EA98D06BB0A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Доход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52157019-11E7-49BD-A72D-793066405767}" type="parTrans" cxnId="{D128D0C9-5582-4141-AC2A-EAADF269A914}">
      <dgm:prSet/>
      <dgm:spPr/>
    </dgm:pt>
    <dgm:pt modelId="{7B4A26D4-CEB7-42DC-8285-1134BB478B1E}" type="sibTrans" cxnId="{D128D0C9-5582-4141-AC2A-EAADF269A914}">
      <dgm:prSet/>
      <dgm:spPr/>
    </dgm:pt>
    <dgm:pt modelId="{08B1E1F8-4952-4036-800C-CDB3DF1D419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Текущие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97A65B4A-368F-4086-B76B-6FDFDF606462}" type="parTrans" cxnId="{ABA867EA-143C-4933-9DA9-9CE6358073B8}">
      <dgm:prSet/>
      <dgm:spPr/>
    </dgm:pt>
    <dgm:pt modelId="{35F74662-824B-4EA2-9E29-A702988F7465}" type="sibTrans" cxnId="{ABA867EA-143C-4933-9DA9-9CE6358073B8}">
      <dgm:prSet/>
      <dgm:spPr/>
    </dgm:pt>
    <dgm:pt modelId="{25DE2465-1F76-4F8F-A2A7-CF8BDF6DE92F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1.Заработанная 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плата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2. Алименты.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B8CAC977-9BDF-4403-97C7-8FE623E67019}" type="parTrans" cxnId="{7C03571B-9539-4677-A18A-D61D08AEFFF8}">
      <dgm:prSet/>
      <dgm:spPr/>
    </dgm:pt>
    <dgm:pt modelId="{18BB00B3-0536-4848-B3C0-17B3436018B7}" type="sibTrans" cxnId="{7C03571B-9539-4677-A18A-D61D08AEFFF8}">
      <dgm:prSet/>
      <dgm:spPr/>
    </dgm:pt>
    <dgm:pt modelId="{81A20F47-E021-4D9E-9611-09497CEC902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Разовые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B28FBF9A-1C1A-4451-8A3A-2E6114C421CB}" type="parTrans" cxnId="{D25011EB-F877-487A-9A88-340093E1E0F5}">
      <dgm:prSet/>
      <dgm:spPr/>
    </dgm:pt>
    <dgm:pt modelId="{2909722F-3156-499F-8FA9-7F50DC633A4A}" type="sibTrans" cxnId="{D25011EB-F877-487A-9A88-340093E1E0F5}">
      <dgm:prSet/>
      <dgm:spPr/>
    </dgm:pt>
    <dgm:pt modelId="{3D39F5DB-4556-4DF3-93D7-9571E416F24B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1. Премии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2. Гонорары.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28A2E3BA-BBF7-44D8-91BC-73B528C31C34}" type="parTrans" cxnId="{457B6F3C-C685-4EBC-8E07-5E6E5E834CBD}">
      <dgm:prSet/>
      <dgm:spPr/>
    </dgm:pt>
    <dgm:pt modelId="{28A8A2A6-D954-48F5-84DA-38F61638ADD8}" type="sibTrans" cxnId="{457B6F3C-C685-4EBC-8E07-5E6E5E834CBD}">
      <dgm:prSet/>
      <dgm:spPr/>
    </dgm:pt>
    <dgm:pt modelId="{76D3DD1C-9E27-4485-A0DE-C036EA4CB60D}" type="pres">
      <dgm:prSet presAssocID="{7AC6E5B7-2955-411E-9BBA-AEA8A407954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11812CC-38EB-49DF-9D98-AD0A51FD055E}" type="pres">
      <dgm:prSet presAssocID="{2686A721-C751-4F4F-B5CE-01A11C9653F0}" presName="hierRoot1" presStyleCnt="0">
        <dgm:presLayoutVars>
          <dgm:hierBranch/>
        </dgm:presLayoutVars>
      </dgm:prSet>
      <dgm:spPr/>
    </dgm:pt>
    <dgm:pt modelId="{1C5684CE-8C3F-4BC4-9C46-F4129A867AD6}" type="pres">
      <dgm:prSet presAssocID="{2686A721-C751-4F4F-B5CE-01A11C9653F0}" presName="rootComposite1" presStyleCnt="0"/>
      <dgm:spPr/>
    </dgm:pt>
    <dgm:pt modelId="{00452575-6984-4230-AAA9-371FBB38869C}" type="pres">
      <dgm:prSet presAssocID="{2686A721-C751-4F4F-B5CE-01A11C9653F0}" presName="rootText1" presStyleLbl="node0" presStyleIdx="0" presStyleCnt="1">
        <dgm:presLayoutVars>
          <dgm:chPref val="3"/>
        </dgm:presLayoutVars>
      </dgm:prSet>
      <dgm:spPr/>
    </dgm:pt>
    <dgm:pt modelId="{BD9D4826-3CBA-4E3A-873E-53603093C7EC}" type="pres">
      <dgm:prSet presAssocID="{2686A721-C751-4F4F-B5CE-01A11C9653F0}" presName="rootConnector1" presStyleLbl="node1" presStyleIdx="0" presStyleCnt="0"/>
      <dgm:spPr/>
    </dgm:pt>
    <dgm:pt modelId="{2E610C2C-8ED9-4671-B137-6EF3D5AF1F2A}" type="pres">
      <dgm:prSet presAssocID="{2686A721-C751-4F4F-B5CE-01A11C9653F0}" presName="hierChild2" presStyleCnt="0"/>
      <dgm:spPr/>
    </dgm:pt>
    <dgm:pt modelId="{E513E9AE-90BD-4464-9F59-090E4E8647F8}" type="pres">
      <dgm:prSet presAssocID="{584124B6-93AE-494F-8F59-652D291F9C40}" presName="Name35" presStyleLbl="parChTrans1D2" presStyleIdx="0" presStyleCnt="2"/>
      <dgm:spPr/>
    </dgm:pt>
    <dgm:pt modelId="{78C039F2-994F-4C48-9AE7-BDC32D86E157}" type="pres">
      <dgm:prSet presAssocID="{972BE7C5-05D0-4624-A2A7-00FD8285FBDC}" presName="hierRoot2" presStyleCnt="0">
        <dgm:presLayoutVars>
          <dgm:hierBranch/>
        </dgm:presLayoutVars>
      </dgm:prSet>
      <dgm:spPr/>
    </dgm:pt>
    <dgm:pt modelId="{7101878D-AA0E-4A04-A31B-C3DDE05A419D}" type="pres">
      <dgm:prSet presAssocID="{972BE7C5-05D0-4624-A2A7-00FD8285FBDC}" presName="rootComposite" presStyleCnt="0"/>
      <dgm:spPr/>
    </dgm:pt>
    <dgm:pt modelId="{39292F8F-5C4F-4E27-BFA7-E12B697C6747}" type="pres">
      <dgm:prSet presAssocID="{972BE7C5-05D0-4624-A2A7-00FD8285FBDC}" presName="rootText" presStyleLbl="node2" presStyleIdx="0" presStyleCnt="2">
        <dgm:presLayoutVars>
          <dgm:chPref val="3"/>
        </dgm:presLayoutVars>
      </dgm:prSet>
      <dgm:spPr/>
    </dgm:pt>
    <dgm:pt modelId="{FFDE1135-C34F-4276-965B-C5F9D3D74A2F}" type="pres">
      <dgm:prSet presAssocID="{972BE7C5-05D0-4624-A2A7-00FD8285FBDC}" presName="rootConnector" presStyleLbl="node2" presStyleIdx="0" presStyleCnt="2"/>
      <dgm:spPr/>
    </dgm:pt>
    <dgm:pt modelId="{D6C8E52C-CFEA-4B3E-9D03-54A48E95449E}" type="pres">
      <dgm:prSet presAssocID="{972BE7C5-05D0-4624-A2A7-00FD8285FBDC}" presName="hierChild4" presStyleCnt="0"/>
      <dgm:spPr/>
    </dgm:pt>
    <dgm:pt modelId="{2EA6A22B-1C8A-4852-9F03-81F31F219B72}" type="pres">
      <dgm:prSet presAssocID="{5CFA03B7-386A-4301-89B7-C160B1B96832}" presName="Name35" presStyleLbl="parChTrans1D3" presStyleIdx="0" presStyleCnt="4"/>
      <dgm:spPr/>
    </dgm:pt>
    <dgm:pt modelId="{A5B6E27A-C28F-44CF-98B3-D90F224C9D96}" type="pres">
      <dgm:prSet presAssocID="{D1F95379-703D-47C8-B2B2-45E60BBD4476}" presName="hierRoot2" presStyleCnt="0">
        <dgm:presLayoutVars>
          <dgm:hierBranch val="r"/>
        </dgm:presLayoutVars>
      </dgm:prSet>
      <dgm:spPr/>
    </dgm:pt>
    <dgm:pt modelId="{2BA5D3B1-359C-4A6A-817A-4559744A7C40}" type="pres">
      <dgm:prSet presAssocID="{D1F95379-703D-47C8-B2B2-45E60BBD4476}" presName="rootComposite" presStyleCnt="0"/>
      <dgm:spPr/>
    </dgm:pt>
    <dgm:pt modelId="{91BACF57-7E3C-495A-AEB4-055F7D3DFEC2}" type="pres">
      <dgm:prSet presAssocID="{D1F95379-703D-47C8-B2B2-45E60BBD4476}" presName="rootText" presStyleLbl="node3" presStyleIdx="0" presStyleCnt="4">
        <dgm:presLayoutVars>
          <dgm:chPref val="3"/>
        </dgm:presLayoutVars>
      </dgm:prSet>
      <dgm:spPr/>
    </dgm:pt>
    <dgm:pt modelId="{C49D2137-805C-4EB4-8A12-442483203D30}" type="pres">
      <dgm:prSet presAssocID="{D1F95379-703D-47C8-B2B2-45E60BBD4476}" presName="rootConnector" presStyleLbl="node3" presStyleIdx="0" presStyleCnt="4"/>
      <dgm:spPr/>
    </dgm:pt>
    <dgm:pt modelId="{11BCD039-6368-4A82-9DAE-3630E9F602BD}" type="pres">
      <dgm:prSet presAssocID="{D1F95379-703D-47C8-B2B2-45E60BBD4476}" presName="hierChild4" presStyleCnt="0"/>
      <dgm:spPr/>
    </dgm:pt>
    <dgm:pt modelId="{2BDD49D9-4927-4597-AA8E-8DBE8BC5879F}" type="pres">
      <dgm:prSet presAssocID="{6F8072CD-BB20-4C00-9AC5-A05088205BD9}" presName="Name50" presStyleLbl="parChTrans1D4" presStyleIdx="0" presStyleCnt="4"/>
      <dgm:spPr/>
    </dgm:pt>
    <dgm:pt modelId="{2B215E98-524D-474E-88D7-466DC48BC9FD}" type="pres">
      <dgm:prSet presAssocID="{3D6CA71B-5308-4277-AAC3-8634F9034F4C}" presName="hierRoot2" presStyleCnt="0">
        <dgm:presLayoutVars>
          <dgm:hierBranch val="r"/>
        </dgm:presLayoutVars>
      </dgm:prSet>
      <dgm:spPr/>
    </dgm:pt>
    <dgm:pt modelId="{B7B4D6F6-D559-4774-A7F8-2461D01EA680}" type="pres">
      <dgm:prSet presAssocID="{3D6CA71B-5308-4277-AAC3-8634F9034F4C}" presName="rootComposite" presStyleCnt="0"/>
      <dgm:spPr/>
    </dgm:pt>
    <dgm:pt modelId="{A90241F9-FFF1-460B-A065-32A772E3E748}" type="pres">
      <dgm:prSet presAssocID="{3D6CA71B-5308-4277-AAC3-8634F9034F4C}" presName="rootText" presStyleLbl="node4" presStyleIdx="0" presStyleCnt="4">
        <dgm:presLayoutVars>
          <dgm:chPref val="3"/>
        </dgm:presLayoutVars>
      </dgm:prSet>
      <dgm:spPr/>
    </dgm:pt>
    <dgm:pt modelId="{721BAF4F-C2B2-4287-9476-B543C6232380}" type="pres">
      <dgm:prSet presAssocID="{3D6CA71B-5308-4277-AAC3-8634F9034F4C}" presName="rootConnector" presStyleLbl="node4" presStyleIdx="0" presStyleCnt="4"/>
      <dgm:spPr/>
    </dgm:pt>
    <dgm:pt modelId="{9E6A0E77-3ECC-4E52-9083-55525D0C1614}" type="pres">
      <dgm:prSet presAssocID="{3D6CA71B-5308-4277-AAC3-8634F9034F4C}" presName="hierChild4" presStyleCnt="0"/>
      <dgm:spPr/>
    </dgm:pt>
    <dgm:pt modelId="{8ED12361-103C-44B6-9883-1BE9B70B945E}" type="pres">
      <dgm:prSet presAssocID="{3D6CA71B-5308-4277-AAC3-8634F9034F4C}" presName="hierChild5" presStyleCnt="0"/>
      <dgm:spPr/>
    </dgm:pt>
    <dgm:pt modelId="{3FAEC901-9340-4926-A0B0-AD7F9BB5BFAE}" type="pres">
      <dgm:prSet presAssocID="{D1F95379-703D-47C8-B2B2-45E60BBD4476}" presName="hierChild5" presStyleCnt="0"/>
      <dgm:spPr/>
    </dgm:pt>
    <dgm:pt modelId="{E1909652-84DA-489D-AF0E-66B5A1F3BBC7}" type="pres">
      <dgm:prSet presAssocID="{0E70B5A0-CB2C-41B2-8F95-A838355D2A0D}" presName="Name35" presStyleLbl="parChTrans1D3" presStyleIdx="1" presStyleCnt="4"/>
      <dgm:spPr/>
    </dgm:pt>
    <dgm:pt modelId="{A8AB0D17-7305-4DD1-BA98-AD21E838C433}" type="pres">
      <dgm:prSet presAssocID="{ACD69367-E0A2-4982-8737-CB2E380E4BFB}" presName="hierRoot2" presStyleCnt="0">
        <dgm:presLayoutVars>
          <dgm:hierBranch val="r"/>
        </dgm:presLayoutVars>
      </dgm:prSet>
      <dgm:spPr/>
    </dgm:pt>
    <dgm:pt modelId="{80FE9D9E-E83D-44A6-9D1B-8D8F693724A6}" type="pres">
      <dgm:prSet presAssocID="{ACD69367-E0A2-4982-8737-CB2E380E4BFB}" presName="rootComposite" presStyleCnt="0"/>
      <dgm:spPr/>
    </dgm:pt>
    <dgm:pt modelId="{12137B0F-FC16-465E-84A8-9205818285DF}" type="pres">
      <dgm:prSet presAssocID="{ACD69367-E0A2-4982-8737-CB2E380E4BFB}" presName="rootText" presStyleLbl="node3" presStyleIdx="1" presStyleCnt="4">
        <dgm:presLayoutVars>
          <dgm:chPref val="3"/>
        </dgm:presLayoutVars>
      </dgm:prSet>
      <dgm:spPr/>
    </dgm:pt>
    <dgm:pt modelId="{48123EF6-A4C5-48B6-9F00-9DD76C7505B3}" type="pres">
      <dgm:prSet presAssocID="{ACD69367-E0A2-4982-8737-CB2E380E4BFB}" presName="rootConnector" presStyleLbl="node3" presStyleIdx="1" presStyleCnt="4"/>
      <dgm:spPr/>
    </dgm:pt>
    <dgm:pt modelId="{51DF6A89-FE6B-477A-B183-1B64DD3EDB8C}" type="pres">
      <dgm:prSet presAssocID="{ACD69367-E0A2-4982-8737-CB2E380E4BFB}" presName="hierChild4" presStyleCnt="0"/>
      <dgm:spPr/>
    </dgm:pt>
    <dgm:pt modelId="{C5C757DD-0A3A-4397-8427-F094022787BC}" type="pres">
      <dgm:prSet presAssocID="{5E9FE296-4D0F-4FCB-B220-312504C5C25C}" presName="Name50" presStyleLbl="parChTrans1D4" presStyleIdx="1" presStyleCnt="4"/>
      <dgm:spPr/>
    </dgm:pt>
    <dgm:pt modelId="{96534F98-B87C-4C2C-BC24-185614F33995}" type="pres">
      <dgm:prSet presAssocID="{43384791-F8E7-412D-AD05-D4D8515617BF}" presName="hierRoot2" presStyleCnt="0">
        <dgm:presLayoutVars>
          <dgm:hierBranch val="r"/>
        </dgm:presLayoutVars>
      </dgm:prSet>
      <dgm:spPr/>
    </dgm:pt>
    <dgm:pt modelId="{E9AD4C6F-CEE8-49E7-81E9-E3E02BD99126}" type="pres">
      <dgm:prSet presAssocID="{43384791-F8E7-412D-AD05-D4D8515617BF}" presName="rootComposite" presStyleCnt="0"/>
      <dgm:spPr/>
    </dgm:pt>
    <dgm:pt modelId="{350CFA86-5A5D-4F11-A999-B93064E5F849}" type="pres">
      <dgm:prSet presAssocID="{43384791-F8E7-412D-AD05-D4D8515617BF}" presName="rootText" presStyleLbl="node4" presStyleIdx="1" presStyleCnt="4">
        <dgm:presLayoutVars>
          <dgm:chPref val="3"/>
        </dgm:presLayoutVars>
      </dgm:prSet>
      <dgm:spPr/>
    </dgm:pt>
    <dgm:pt modelId="{E6FD3F2C-AB48-4553-95F3-F695ECE28B75}" type="pres">
      <dgm:prSet presAssocID="{43384791-F8E7-412D-AD05-D4D8515617BF}" presName="rootConnector" presStyleLbl="node4" presStyleIdx="1" presStyleCnt="4"/>
      <dgm:spPr/>
    </dgm:pt>
    <dgm:pt modelId="{391F8E69-FEE8-48AA-9191-4B03035A2E38}" type="pres">
      <dgm:prSet presAssocID="{43384791-F8E7-412D-AD05-D4D8515617BF}" presName="hierChild4" presStyleCnt="0"/>
      <dgm:spPr/>
    </dgm:pt>
    <dgm:pt modelId="{C84B19C0-3032-4C40-A373-78FB36C22BAB}" type="pres">
      <dgm:prSet presAssocID="{43384791-F8E7-412D-AD05-D4D8515617BF}" presName="hierChild5" presStyleCnt="0"/>
      <dgm:spPr/>
    </dgm:pt>
    <dgm:pt modelId="{A75E2A49-7EE2-4300-A47B-3ECDBB88F860}" type="pres">
      <dgm:prSet presAssocID="{ACD69367-E0A2-4982-8737-CB2E380E4BFB}" presName="hierChild5" presStyleCnt="0"/>
      <dgm:spPr/>
    </dgm:pt>
    <dgm:pt modelId="{DA7FA16F-DA05-4217-BF56-32540B85E2B9}" type="pres">
      <dgm:prSet presAssocID="{972BE7C5-05D0-4624-A2A7-00FD8285FBDC}" presName="hierChild5" presStyleCnt="0"/>
      <dgm:spPr/>
    </dgm:pt>
    <dgm:pt modelId="{54DEA561-672C-4640-AD71-6FBEA3CFB5C0}" type="pres">
      <dgm:prSet presAssocID="{52157019-11E7-49BD-A72D-793066405767}" presName="Name35" presStyleLbl="parChTrans1D2" presStyleIdx="1" presStyleCnt="2"/>
      <dgm:spPr/>
    </dgm:pt>
    <dgm:pt modelId="{F9A211A2-041B-41E9-A234-89D947651E4F}" type="pres">
      <dgm:prSet presAssocID="{7A5BC09D-430B-467F-B106-EA98D06BB0AE}" presName="hierRoot2" presStyleCnt="0">
        <dgm:presLayoutVars>
          <dgm:hierBranch/>
        </dgm:presLayoutVars>
      </dgm:prSet>
      <dgm:spPr/>
    </dgm:pt>
    <dgm:pt modelId="{84939DF3-33EF-47A8-9BC9-9E6F4B25CBEA}" type="pres">
      <dgm:prSet presAssocID="{7A5BC09D-430B-467F-B106-EA98D06BB0AE}" presName="rootComposite" presStyleCnt="0"/>
      <dgm:spPr/>
    </dgm:pt>
    <dgm:pt modelId="{3046B852-9127-4696-ACD3-63F10E939E4F}" type="pres">
      <dgm:prSet presAssocID="{7A5BC09D-430B-467F-B106-EA98D06BB0AE}" presName="rootText" presStyleLbl="node2" presStyleIdx="1" presStyleCnt="2">
        <dgm:presLayoutVars>
          <dgm:chPref val="3"/>
        </dgm:presLayoutVars>
      </dgm:prSet>
      <dgm:spPr/>
    </dgm:pt>
    <dgm:pt modelId="{B2407AFD-7EDB-40DA-B7DD-B808AE55ECE4}" type="pres">
      <dgm:prSet presAssocID="{7A5BC09D-430B-467F-B106-EA98D06BB0AE}" presName="rootConnector" presStyleLbl="node2" presStyleIdx="1" presStyleCnt="2"/>
      <dgm:spPr/>
    </dgm:pt>
    <dgm:pt modelId="{A6C6FADA-2C0F-40A2-9B2E-5F466BC51851}" type="pres">
      <dgm:prSet presAssocID="{7A5BC09D-430B-467F-B106-EA98D06BB0AE}" presName="hierChild4" presStyleCnt="0"/>
      <dgm:spPr/>
    </dgm:pt>
    <dgm:pt modelId="{612CF29D-4D18-496F-A9D5-64D5CF4F51AA}" type="pres">
      <dgm:prSet presAssocID="{97A65B4A-368F-4086-B76B-6FDFDF606462}" presName="Name35" presStyleLbl="parChTrans1D3" presStyleIdx="2" presStyleCnt="4"/>
      <dgm:spPr/>
    </dgm:pt>
    <dgm:pt modelId="{A43F5494-947D-4CA9-BC01-98ED36900303}" type="pres">
      <dgm:prSet presAssocID="{08B1E1F8-4952-4036-800C-CDB3DF1D4192}" presName="hierRoot2" presStyleCnt="0">
        <dgm:presLayoutVars>
          <dgm:hierBranch val="r"/>
        </dgm:presLayoutVars>
      </dgm:prSet>
      <dgm:spPr/>
    </dgm:pt>
    <dgm:pt modelId="{75D25E5C-87FC-42C1-8F27-3C4DFC94E254}" type="pres">
      <dgm:prSet presAssocID="{08B1E1F8-4952-4036-800C-CDB3DF1D4192}" presName="rootComposite" presStyleCnt="0"/>
      <dgm:spPr/>
    </dgm:pt>
    <dgm:pt modelId="{2E609F47-F65B-4B8D-A467-629F69140F21}" type="pres">
      <dgm:prSet presAssocID="{08B1E1F8-4952-4036-800C-CDB3DF1D4192}" presName="rootText" presStyleLbl="node3" presStyleIdx="2" presStyleCnt="4">
        <dgm:presLayoutVars>
          <dgm:chPref val="3"/>
        </dgm:presLayoutVars>
      </dgm:prSet>
      <dgm:spPr/>
    </dgm:pt>
    <dgm:pt modelId="{9E0E9FDD-6D6C-498E-BFA0-38F34E31732E}" type="pres">
      <dgm:prSet presAssocID="{08B1E1F8-4952-4036-800C-CDB3DF1D4192}" presName="rootConnector" presStyleLbl="node3" presStyleIdx="2" presStyleCnt="4"/>
      <dgm:spPr/>
    </dgm:pt>
    <dgm:pt modelId="{32CA1D4D-395D-49F4-8B90-F4B921BC17E6}" type="pres">
      <dgm:prSet presAssocID="{08B1E1F8-4952-4036-800C-CDB3DF1D4192}" presName="hierChild4" presStyleCnt="0"/>
      <dgm:spPr/>
    </dgm:pt>
    <dgm:pt modelId="{45DD2A81-89C8-4EEA-9973-EBBB99AAE7B5}" type="pres">
      <dgm:prSet presAssocID="{B8CAC977-9BDF-4403-97C7-8FE623E67019}" presName="Name50" presStyleLbl="parChTrans1D4" presStyleIdx="2" presStyleCnt="4"/>
      <dgm:spPr/>
    </dgm:pt>
    <dgm:pt modelId="{C6964A12-D7A4-40A0-8A3B-477408D09BF9}" type="pres">
      <dgm:prSet presAssocID="{25DE2465-1F76-4F8F-A2A7-CF8BDF6DE92F}" presName="hierRoot2" presStyleCnt="0">
        <dgm:presLayoutVars>
          <dgm:hierBranch val="r"/>
        </dgm:presLayoutVars>
      </dgm:prSet>
      <dgm:spPr/>
    </dgm:pt>
    <dgm:pt modelId="{2D93908C-EC38-4DD3-85A1-A5BCB96471DB}" type="pres">
      <dgm:prSet presAssocID="{25DE2465-1F76-4F8F-A2A7-CF8BDF6DE92F}" presName="rootComposite" presStyleCnt="0"/>
      <dgm:spPr/>
    </dgm:pt>
    <dgm:pt modelId="{025899B5-0DF6-444F-A0BC-4359CE1DA902}" type="pres">
      <dgm:prSet presAssocID="{25DE2465-1F76-4F8F-A2A7-CF8BDF6DE92F}" presName="rootText" presStyleLbl="node4" presStyleIdx="2" presStyleCnt="4">
        <dgm:presLayoutVars>
          <dgm:chPref val="3"/>
        </dgm:presLayoutVars>
      </dgm:prSet>
      <dgm:spPr/>
    </dgm:pt>
    <dgm:pt modelId="{2EAF5E01-D8A4-4396-9F86-E1FFCC9F7BD2}" type="pres">
      <dgm:prSet presAssocID="{25DE2465-1F76-4F8F-A2A7-CF8BDF6DE92F}" presName="rootConnector" presStyleLbl="node4" presStyleIdx="2" presStyleCnt="4"/>
      <dgm:spPr/>
    </dgm:pt>
    <dgm:pt modelId="{C418A976-E7AE-40C7-800F-B6CD8E931A3F}" type="pres">
      <dgm:prSet presAssocID="{25DE2465-1F76-4F8F-A2A7-CF8BDF6DE92F}" presName="hierChild4" presStyleCnt="0"/>
      <dgm:spPr/>
    </dgm:pt>
    <dgm:pt modelId="{7707234B-E5C4-4907-8DB9-2080CB445EBC}" type="pres">
      <dgm:prSet presAssocID="{25DE2465-1F76-4F8F-A2A7-CF8BDF6DE92F}" presName="hierChild5" presStyleCnt="0"/>
      <dgm:spPr/>
    </dgm:pt>
    <dgm:pt modelId="{8D06C1BC-3F8D-4D03-BCC0-F67B4E979C50}" type="pres">
      <dgm:prSet presAssocID="{08B1E1F8-4952-4036-800C-CDB3DF1D4192}" presName="hierChild5" presStyleCnt="0"/>
      <dgm:spPr/>
    </dgm:pt>
    <dgm:pt modelId="{64BC4CB7-F56B-43F4-955E-6A923DC21C1B}" type="pres">
      <dgm:prSet presAssocID="{B28FBF9A-1C1A-4451-8A3A-2E6114C421CB}" presName="Name35" presStyleLbl="parChTrans1D3" presStyleIdx="3" presStyleCnt="4"/>
      <dgm:spPr/>
    </dgm:pt>
    <dgm:pt modelId="{B0AD3C32-4B47-488D-A864-1F8836A95B8F}" type="pres">
      <dgm:prSet presAssocID="{81A20F47-E021-4D9E-9611-09497CEC902A}" presName="hierRoot2" presStyleCnt="0">
        <dgm:presLayoutVars>
          <dgm:hierBranch val="r"/>
        </dgm:presLayoutVars>
      </dgm:prSet>
      <dgm:spPr/>
    </dgm:pt>
    <dgm:pt modelId="{6162E581-C47A-4F83-A248-391137FA0B17}" type="pres">
      <dgm:prSet presAssocID="{81A20F47-E021-4D9E-9611-09497CEC902A}" presName="rootComposite" presStyleCnt="0"/>
      <dgm:spPr/>
    </dgm:pt>
    <dgm:pt modelId="{327C5C21-6F80-493B-8533-3169EDEC0B7D}" type="pres">
      <dgm:prSet presAssocID="{81A20F47-E021-4D9E-9611-09497CEC902A}" presName="rootText" presStyleLbl="node3" presStyleIdx="3" presStyleCnt="4">
        <dgm:presLayoutVars>
          <dgm:chPref val="3"/>
        </dgm:presLayoutVars>
      </dgm:prSet>
      <dgm:spPr/>
    </dgm:pt>
    <dgm:pt modelId="{E0E7406E-8FC2-426C-8279-CD21D087C938}" type="pres">
      <dgm:prSet presAssocID="{81A20F47-E021-4D9E-9611-09497CEC902A}" presName="rootConnector" presStyleLbl="node3" presStyleIdx="3" presStyleCnt="4"/>
      <dgm:spPr/>
    </dgm:pt>
    <dgm:pt modelId="{C168E011-9AFF-483A-86CA-4625FC3C80B0}" type="pres">
      <dgm:prSet presAssocID="{81A20F47-E021-4D9E-9611-09497CEC902A}" presName="hierChild4" presStyleCnt="0"/>
      <dgm:spPr/>
    </dgm:pt>
    <dgm:pt modelId="{EA01F3A9-14C3-4ABC-84AA-83AE45482E7D}" type="pres">
      <dgm:prSet presAssocID="{28A2E3BA-BBF7-44D8-91BC-73B528C31C34}" presName="Name50" presStyleLbl="parChTrans1D4" presStyleIdx="3" presStyleCnt="4"/>
      <dgm:spPr/>
    </dgm:pt>
    <dgm:pt modelId="{49637E81-AE7D-403A-AC5A-0AD5CC4FC630}" type="pres">
      <dgm:prSet presAssocID="{3D39F5DB-4556-4DF3-93D7-9571E416F24B}" presName="hierRoot2" presStyleCnt="0">
        <dgm:presLayoutVars>
          <dgm:hierBranch val="r"/>
        </dgm:presLayoutVars>
      </dgm:prSet>
      <dgm:spPr/>
    </dgm:pt>
    <dgm:pt modelId="{37451672-27B9-4FD5-96FD-A124DD7613D2}" type="pres">
      <dgm:prSet presAssocID="{3D39F5DB-4556-4DF3-93D7-9571E416F24B}" presName="rootComposite" presStyleCnt="0"/>
      <dgm:spPr/>
    </dgm:pt>
    <dgm:pt modelId="{52D36BF3-1124-490B-9219-F892F0956D36}" type="pres">
      <dgm:prSet presAssocID="{3D39F5DB-4556-4DF3-93D7-9571E416F24B}" presName="rootText" presStyleLbl="node4" presStyleIdx="3" presStyleCnt="4">
        <dgm:presLayoutVars>
          <dgm:chPref val="3"/>
        </dgm:presLayoutVars>
      </dgm:prSet>
      <dgm:spPr/>
    </dgm:pt>
    <dgm:pt modelId="{3586A277-3CF4-4C89-B069-EC2C9DB11EE7}" type="pres">
      <dgm:prSet presAssocID="{3D39F5DB-4556-4DF3-93D7-9571E416F24B}" presName="rootConnector" presStyleLbl="node4" presStyleIdx="3" presStyleCnt="4"/>
      <dgm:spPr/>
    </dgm:pt>
    <dgm:pt modelId="{1DC44C49-F0AC-427D-A831-D4C3894C113B}" type="pres">
      <dgm:prSet presAssocID="{3D39F5DB-4556-4DF3-93D7-9571E416F24B}" presName="hierChild4" presStyleCnt="0"/>
      <dgm:spPr/>
    </dgm:pt>
    <dgm:pt modelId="{3BABE503-0571-464F-AEB9-BA9802F63935}" type="pres">
      <dgm:prSet presAssocID="{3D39F5DB-4556-4DF3-93D7-9571E416F24B}" presName="hierChild5" presStyleCnt="0"/>
      <dgm:spPr/>
    </dgm:pt>
    <dgm:pt modelId="{B6B51D7D-C719-4DAE-8A87-81FFDB2C13A6}" type="pres">
      <dgm:prSet presAssocID="{81A20F47-E021-4D9E-9611-09497CEC902A}" presName="hierChild5" presStyleCnt="0"/>
      <dgm:spPr/>
    </dgm:pt>
    <dgm:pt modelId="{52A48A3B-374B-47E7-AD96-1BBC1A061D69}" type="pres">
      <dgm:prSet presAssocID="{7A5BC09D-430B-467F-B106-EA98D06BB0AE}" presName="hierChild5" presStyleCnt="0"/>
      <dgm:spPr/>
    </dgm:pt>
    <dgm:pt modelId="{4758D890-E95F-4ED1-BD69-72F8E16B989E}" type="pres">
      <dgm:prSet presAssocID="{2686A721-C751-4F4F-B5CE-01A11C9653F0}" presName="hierChild3" presStyleCnt="0"/>
      <dgm:spPr/>
    </dgm:pt>
  </dgm:ptLst>
  <dgm:cxnLst>
    <dgm:cxn modelId="{179F6DA9-FB42-4399-A57A-55496E8D24D3}" type="presOf" srcId="{3D6CA71B-5308-4277-AAC3-8634F9034F4C}" destId="{A90241F9-FFF1-460B-A065-32A772E3E748}" srcOrd="0" destOrd="0" presId="urn:microsoft.com/office/officeart/2005/8/layout/orgChart1"/>
    <dgm:cxn modelId="{0B63FA5E-E11D-4479-A0EC-823CA405BC9F}" srcId="{D1F95379-703D-47C8-B2B2-45E60BBD4476}" destId="{3D6CA71B-5308-4277-AAC3-8634F9034F4C}" srcOrd="0" destOrd="0" parTransId="{6F8072CD-BB20-4C00-9AC5-A05088205BD9}" sibTransId="{18AE816B-A6A7-4987-ADC4-B3A37D96B26B}"/>
    <dgm:cxn modelId="{2EB51C27-C498-42DB-8177-78E66AD7C124}" type="presOf" srcId="{ACD69367-E0A2-4982-8737-CB2E380E4BFB}" destId="{48123EF6-A4C5-48B6-9F00-9DD76C7505B3}" srcOrd="1" destOrd="0" presId="urn:microsoft.com/office/officeart/2005/8/layout/orgChart1"/>
    <dgm:cxn modelId="{848990F1-2C18-481F-9F95-DF6B91403CD0}" type="presOf" srcId="{08B1E1F8-4952-4036-800C-CDB3DF1D4192}" destId="{9E0E9FDD-6D6C-498E-BFA0-38F34E31732E}" srcOrd="1" destOrd="0" presId="urn:microsoft.com/office/officeart/2005/8/layout/orgChart1"/>
    <dgm:cxn modelId="{8B4CD85B-9DFA-4FA7-A441-A805805D5A7D}" type="presOf" srcId="{D1F95379-703D-47C8-B2B2-45E60BBD4476}" destId="{C49D2137-805C-4EB4-8A12-442483203D30}" srcOrd="1" destOrd="0" presId="urn:microsoft.com/office/officeart/2005/8/layout/orgChart1"/>
    <dgm:cxn modelId="{D128D0C9-5582-4141-AC2A-EAADF269A914}" srcId="{2686A721-C751-4F4F-B5CE-01A11C9653F0}" destId="{7A5BC09D-430B-467F-B106-EA98D06BB0AE}" srcOrd="1" destOrd="0" parTransId="{52157019-11E7-49BD-A72D-793066405767}" sibTransId="{7B4A26D4-CEB7-42DC-8285-1134BB478B1E}"/>
    <dgm:cxn modelId="{7C03571B-9539-4677-A18A-D61D08AEFFF8}" srcId="{08B1E1F8-4952-4036-800C-CDB3DF1D4192}" destId="{25DE2465-1F76-4F8F-A2A7-CF8BDF6DE92F}" srcOrd="0" destOrd="0" parTransId="{B8CAC977-9BDF-4403-97C7-8FE623E67019}" sibTransId="{18BB00B3-0536-4848-B3C0-17B3436018B7}"/>
    <dgm:cxn modelId="{457B6F3C-C685-4EBC-8E07-5E6E5E834CBD}" srcId="{81A20F47-E021-4D9E-9611-09497CEC902A}" destId="{3D39F5DB-4556-4DF3-93D7-9571E416F24B}" srcOrd="0" destOrd="0" parTransId="{28A2E3BA-BBF7-44D8-91BC-73B528C31C34}" sibTransId="{28A8A2A6-D954-48F5-84DA-38F61638ADD8}"/>
    <dgm:cxn modelId="{13ECF367-9266-4A48-BB70-0F9901AFA9D7}" type="presOf" srcId="{B8CAC977-9BDF-4403-97C7-8FE623E67019}" destId="{45DD2A81-89C8-4EEA-9973-EBBB99AAE7B5}" srcOrd="0" destOrd="0" presId="urn:microsoft.com/office/officeart/2005/8/layout/orgChart1"/>
    <dgm:cxn modelId="{F0F4AEB7-12AA-4F11-97C1-489F22153E68}" type="presOf" srcId="{B28FBF9A-1C1A-4451-8A3A-2E6114C421CB}" destId="{64BC4CB7-F56B-43F4-955E-6A923DC21C1B}" srcOrd="0" destOrd="0" presId="urn:microsoft.com/office/officeart/2005/8/layout/orgChart1"/>
    <dgm:cxn modelId="{ABA867EA-143C-4933-9DA9-9CE6358073B8}" srcId="{7A5BC09D-430B-467F-B106-EA98D06BB0AE}" destId="{08B1E1F8-4952-4036-800C-CDB3DF1D4192}" srcOrd="0" destOrd="0" parTransId="{97A65B4A-368F-4086-B76B-6FDFDF606462}" sibTransId="{35F74662-824B-4EA2-9E29-A702988F7465}"/>
    <dgm:cxn modelId="{FB2B735D-D74D-492E-810D-2B57F82DD7F3}" type="presOf" srcId="{43384791-F8E7-412D-AD05-D4D8515617BF}" destId="{350CFA86-5A5D-4F11-A999-B93064E5F849}" srcOrd="0" destOrd="0" presId="urn:microsoft.com/office/officeart/2005/8/layout/orgChart1"/>
    <dgm:cxn modelId="{C1533BFF-2127-46C8-B04E-9C738C95B17D}" type="presOf" srcId="{81A20F47-E021-4D9E-9611-09497CEC902A}" destId="{327C5C21-6F80-493B-8533-3169EDEC0B7D}" srcOrd="0" destOrd="0" presId="urn:microsoft.com/office/officeart/2005/8/layout/orgChart1"/>
    <dgm:cxn modelId="{101F30BB-77C4-4203-966D-82D913652D91}" type="presOf" srcId="{7A5BC09D-430B-467F-B106-EA98D06BB0AE}" destId="{3046B852-9127-4696-ACD3-63F10E939E4F}" srcOrd="0" destOrd="0" presId="urn:microsoft.com/office/officeart/2005/8/layout/orgChart1"/>
    <dgm:cxn modelId="{958A9AAF-7F3B-4D5F-9207-51B9A64EC621}" type="presOf" srcId="{3D39F5DB-4556-4DF3-93D7-9571E416F24B}" destId="{52D36BF3-1124-490B-9219-F892F0956D36}" srcOrd="0" destOrd="0" presId="urn:microsoft.com/office/officeart/2005/8/layout/orgChart1"/>
    <dgm:cxn modelId="{F4869392-594C-4A7D-8495-F8B50E33A09E}" type="presOf" srcId="{7A5BC09D-430B-467F-B106-EA98D06BB0AE}" destId="{B2407AFD-7EDB-40DA-B7DD-B808AE55ECE4}" srcOrd="1" destOrd="0" presId="urn:microsoft.com/office/officeart/2005/8/layout/orgChart1"/>
    <dgm:cxn modelId="{FBAF56AC-8DC3-403F-AFB6-072FC0794638}" srcId="{2686A721-C751-4F4F-B5CE-01A11C9653F0}" destId="{972BE7C5-05D0-4624-A2A7-00FD8285FBDC}" srcOrd="0" destOrd="0" parTransId="{584124B6-93AE-494F-8F59-652D291F9C40}" sibTransId="{033F0651-4805-4BC8-9989-5DB367AE72AC}"/>
    <dgm:cxn modelId="{CDB58B1D-0985-440C-874B-23095B7E3953}" type="presOf" srcId="{2686A721-C751-4F4F-B5CE-01A11C9653F0}" destId="{BD9D4826-3CBA-4E3A-873E-53603093C7EC}" srcOrd="1" destOrd="0" presId="urn:microsoft.com/office/officeart/2005/8/layout/orgChart1"/>
    <dgm:cxn modelId="{13B6DCEA-DF19-4FBC-985E-CD77D1570DC6}" type="presOf" srcId="{28A2E3BA-BBF7-44D8-91BC-73B528C31C34}" destId="{EA01F3A9-14C3-4ABC-84AA-83AE45482E7D}" srcOrd="0" destOrd="0" presId="urn:microsoft.com/office/officeart/2005/8/layout/orgChart1"/>
    <dgm:cxn modelId="{E48599B0-60B4-4BE4-83D0-E071F92768F6}" srcId="{ACD69367-E0A2-4982-8737-CB2E380E4BFB}" destId="{43384791-F8E7-412D-AD05-D4D8515617BF}" srcOrd="0" destOrd="0" parTransId="{5E9FE296-4D0F-4FCB-B220-312504C5C25C}" sibTransId="{EE511DB4-36B6-41DB-A01F-900748FE3C34}"/>
    <dgm:cxn modelId="{3885B298-DE9C-4C95-88D2-5C6B436F7A0F}" type="presOf" srcId="{3D39F5DB-4556-4DF3-93D7-9571E416F24B}" destId="{3586A277-3CF4-4C89-B069-EC2C9DB11EE7}" srcOrd="1" destOrd="0" presId="urn:microsoft.com/office/officeart/2005/8/layout/orgChart1"/>
    <dgm:cxn modelId="{5C108448-2CFE-4381-8E11-281CBC193FE1}" type="presOf" srcId="{972BE7C5-05D0-4624-A2A7-00FD8285FBDC}" destId="{FFDE1135-C34F-4276-965B-C5F9D3D74A2F}" srcOrd="1" destOrd="0" presId="urn:microsoft.com/office/officeart/2005/8/layout/orgChart1"/>
    <dgm:cxn modelId="{619CE2CA-2257-4BF6-85CE-D90816046A1D}" type="presOf" srcId="{0E70B5A0-CB2C-41B2-8F95-A838355D2A0D}" destId="{E1909652-84DA-489D-AF0E-66B5A1F3BBC7}" srcOrd="0" destOrd="0" presId="urn:microsoft.com/office/officeart/2005/8/layout/orgChart1"/>
    <dgm:cxn modelId="{D25011EB-F877-487A-9A88-340093E1E0F5}" srcId="{7A5BC09D-430B-467F-B106-EA98D06BB0AE}" destId="{81A20F47-E021-4D9E-9611-09497CEC902A}" srcOrd="1" destOrd="0" parTransId="{B28FBF9A-1C1A-4451-8A3A-2E6114C421CB}" sibTransId="{2909722F-3156-499F-8FA9-7F50DC633A4A}"/>
    <dgm:cxn modelId="{57306BE0-6D96-438E-AC17-929F0CD042F9}" type="presOf" srcId="{97A65B4A-368F-4086-B76B-6FDFDF606462}" destId="{612CF29D-4D18-496F-A9D5-64D5CF4F51AA}" srcOrd="0" destOrd="0" presId="urn:microsoft.com/office/officeart/2005/8/layout/orgChart1"/>
    <dgm:cxn modelId="{0368389F-5ECE-4677-8C23-58DBF1EE0A1D}" type="presOf" srcId="{5CFA03B7-386A-4301-89B7-C160B1B96832}" destId="{2EA6A22B-1C8A-4852-9F03-81F31F219B72}" srcOrd="0" destOrd="0" presId="urn:microsoft.com/office/officeart/2005/8/layout/orgChart1"/>
    <dgm:cxn modelId="{114ABCB7-043F-420B-BC1D-3CCD21D8A8ED}" type="presOf" srcId="{52157019-11E7-49BD-A72D-793066405767}" destId="{54DEA561-672C-4640-AD71-6FBEA3CFB5C0}" srcOrd="0" destOrd="0" presId="urn:microsoft.com/office/officeart/2005/8/layout/orgChart1"/>
    <dgm:cxn modelId="{204A94B0-F296-4EAC-9175-5EB738E43F37}" type="presOf" srcId="{08B1E1F8-4952-4036-800C-CDB3DF1D4192}" destId="{2E609F47-F65B-4B8D-A467-629F69140F21}" srcOrd="0" destOrd="0" presId="urn:microsoft.com/office/officeart/2005/8/layout/orgChart1"/>
    <dgm:cxn modelId="{422F03AE-0D8B-44B6-A450-D9D83C2ED510}" type="presOf" srcId="{2686A721-C751-4F4F-B5CE-01A11C9653F0}" destId="{00452575-6984-4230-AAA9-371FBB38869C}" srcOrd="0" destOrd="0" presId="urn:microsoft.com/office/officeart/2005/8/layout/orgChart1"/>
    <dgm:cxn modelId="{5D2C82CC-A902-4D12-90AF-ADA549CDF49D}" type="presOf" srcId="{ACD69367-E0A2-4982-8737-CB2E380E4BFB}" destId="{12137B0F-FC16-465E-84A8-9205818285DF}" srcOrd="0" destOrd="0" presId="urn:microsoft.com/office/officeart/2005/8/layout/orgChart1"/>
    <dgm:cxn modelId="{0FC9FD27-A342-44BC-B0A0-AF123AFA31B9}" type="presOf" srcId="{43384791-F8E7-412D-AD05-D4D8515617BF}" destId="{E6FD3F2C-AB48-4553-95F3-F695ECE28B75}" srcOrd="1" destOrd="0" presId="urn:microsoft.com/office/officeart/2005/8/layout/orgChart1"/>
    <dgm:cxn modelId="{61BD5D63-B19F-4C04-A3DE-1F93C8932F2D}" type="presOf" srcId="{D1F95379-703D-47C8-B2B2-45E60BBD4476}" destId="{91BACF57-7E3C-495A-AEB4-055F7D3DFEC2}" srcOrd="0" destOrd="0" presId="urn:microsoft.com/office/officeart/2005/8/layout/orgChart1"/>
    <dgm:cxn modelId="{362F602A-72CA-4D89-84E3-BF38C7A31344}" type="presOf" srcId="{5E9FE296-4D0F-4FCB-B220-312504C5C25C}" destId="{C5C757DD-0A3A-4397-8427-F094022787BC}" srcOrd="0" destOrd="0" presId="urn:microsoft.com/office/officeart/2005/8/layout/orgChart1"/>
    <dgm:cxn modelId="{0A2717CF-253C-43C1-B207-60E1AA5091BF}" type="presOf" srcId="{3D6CA71B-5308-4277-AAC3-8634F9034F4C}" destId="{721BAF4F-C2B2-4287-9476-B543C6232380}" srcOrd="1" destOrd="0" presId="urn:microsoft.com/office/officeart/2005/8/layout/orgChart1"/>
    <dgm:cxn modelId="{3F78FB0E-749B-440E-B183-D363AADF6BAA}" type="presOf" srcId="{25DE2465-1F76-4F8F-A2A7-CF8BDF6DE92F}" destId="{025899B5-0DF6-444F-A0BC-4359CE1DA902}" srcOrd="0" destOrd="0" presId="urn:microsoft.com/office/officeart/2005/8/layout/orgChart1"/>
    <dgm:cxn modelId="{5A76CC27-24C0-4BE4-B685-4F58C074BF04}" type="presOf" srcId="{972BE7C5-05D0-4624-A2A7-00FD8285FBDC}" destId="{39292F8F-5C4F-4E27-BFA7-E12B697C6747}" srcOrd="0" destOrd="0" presId="urn:microsoft.com/office/officeart/2005/8/layout/orgChart1"/>
    <dgm:cxn modelId="{3ED9C444-1363-41F6-A570-56AE06DAB7A6}" type="presOf" srcId="{25DE2465-1F76-4F8F-A2A7-CF8BDF6DE92F}" destId="{2EAF5E01-D8A4-4396-9F86-E1FFCC9F7BD2}" srcOrd="1" destOrd="0" presId="urn:microsoft.com/office/officeart/2005/8/layout/orgChart1"/>
    <dgm:cxn modelId="{F206C652-48F4-4628-890E-271B3CB35BCA}" srcId="{972BE7C5-05D0-4624-A2A7-00FD8285FBDC}" destId="{ACD69367-E0A2-4982-8737-CB2E380E4BFB}" srcOrd="1" destOrd="0" parTransId="{0E70B5A0-CB2C-41B2-8F95-A838355D2A0D}" sibTransId="{7F402319-4062-46BA-8F5B-7ADE21C00C53}"/>
    <dgm:cxn modelId="{8985C55E-DA3B-4930-9BF4-7AD68E8A70A2}" srcId="{972BE7C5-05D0-4624-A2A7-00FD8285FBDC}" destId="{D1F95379-703D-47C8-B2B2-45E60BBD4476}" srcOrd="0" destOrd="0" parTransId="{5CFA03B7-386A-4301-89B7-C160B1B96832}" sibTransId="{9F73F4E3-682C-49A6-95B9-6F163F88A9D5}"/>
    <dgm:cxn modelId="{9723C2E9-8A17-43F6-A3F9-B835F81185C8}" type="presOf" srcId="{584124B6-93AE-494F-8F59-652D291F9C40}" destId="{E513E9AE-90BD-4464-9F59-090E4E8647F8}" srcOrd="0" destOrd="0" presId="urn:microsoft.com/office/officeart/2005/8/layout/orgChart1"/>
    <dgm:cxn modelId="{F4646471-87EF-41B6-B154-155E5DD507B7}" type="presOf" srcId="{7AC6E5B7-2955-411E-9BBA-AEA8A407954D}" destId="{76D3DD1C-9E27-4485-A0DE-C036EA4CB60D}" srcOrd="0" destOrd="0" presId="urn:microsoft.com/office/officeart/2005/8/layout/orgChart1"/>
    <dgm:cxn modelId="{BBAB61B0-63B6-4416-B5CA-2D80861E342F}" type="presOf" srcId="{81A20F47-E021-4D9E-9611-09497CEC902A}" destId="{E0E7406E-8FC2-426C-8279-CD21D087C938}" srcOrd="1" destOrd="0" presId="urn:microsoft.com/office/officeart/2005/8/layout/orgChart1"/>
    <dgm:cxn modelId="{64B897DE-4FED-4CD7-A52A-760DA3F9A204}" srcId="{7AC6E5B7-2955-411E-9BBA-AEA8A407954D}" destId="{2686A721-C751-4F4F-B5CE-01A11C9653F0}" srcOrd="0" destOrd="0" parTransId="{63F41963-61BD-4F7D-A55D-7B9FF77E4D67}" sibTransId="{150E757E-1F72-4E0D-B16B-2D4F02F021D9}"/>
    <dgm:cxn modelId="{8B977D72-4B15-4920-90D7-223AEE6A57CC}" type="presOf" srcId="{6F8072CD-BB20-4C00-9AC5-A05088205BD9}" destId="{2BDD49D9-4927-4597-AA8E-8DBE8BC5879F}" srcOrd="0" destOrd="0" presId="urn:microsoft.com/office/officeart/2005/8/layout/orgChart1"/>
    <dgm:cxn modelId="{96561697-0183-4B57-B681-A4FABA361451}" type="presParOf" srcId="{76D3DD1C-9E27-4485-A0DE-C036EA4CB60D}" destId="{411812CC-38EB-49DF-9D98-AD0A51FD055E}" srcOrd="0" destOrd="0" presId="urn:microsoft.com/office/officeart/2005/8/layout/orgChart1"/>
    <dgm:cxn modelId="{C8D754D0-96D3-49D6-8CF2-71B9D2DA31E2}" type="presParOf" srcId="{411812CC-38EB-49DF-9D98-AD0A51FD055E}" destId="{1C5684CE-8C3F-4BC4-9C46-F4129A867AD6}" srcOrd="0" destOrd="0" presId="urn:microsoft.com/office/officeart/2005/8/layout/orgChart1"/>
    <dgm:cxn modelId="{D11EA7E3-E016-4663-B0C2-90A4BB44C93D}" type="presParOf" srcId="{1C5684CE-8C3F-4BC4-9C46-F4129A867AD6}" destId="{00452575-6984-4230-AAA9-371FBB38869C}" srcOrd="0" destOrd="0" presId="urn:microsoft.com/office/officeart/2005/8/layout/orgChart1"/>
    <dgm:cxn modelId="{42690053-FC30-4EE8-9651-FA384F16C3EB}" type="presParOf" srcId="{1C5684CE-8C3F-4BC4-9C46-F4129A867AD6}" destId="{BD9D4826-3CBA-4E3A-873E-53603093C7EC}" srcOrd="1" destOrd="0" presId="urn:microsoft.com/office/officeart/2005/8/layout/orgChart1"/>
    <dgm:cxn modelId="{0789E0A4-38E9-410C-BD18-87CAE65B329E}" type="presParOf" srcId="{411812CC-38EB-49DF-9D98-AD0A51FD055E}" destId="{2E610C2C-8ED9-4671-B137-6EF3D5AF1F2A}" srcOrd="1" destOrd="0" presId="urn:microsoft.com/office/officeart/2005/8/layout/orgChart1"/>
    <dgm:cxn modelId="{99F13D43-AA3A-4B5F-91AF-8299C6EA00B1}" type="presParOf" srcId="{2E610C2C-8ED9-4671-B137-6EF3D5AF1F2A}" destId="{E513E9AE-90BD-4464-9F59-090E4E8647F8}" srcOrd="0" destOrd="0" presId="urn:microsoft.com/office/officeart/2005/8/layout/orgChart1"/>
    <dgm:cxn modelId="{6F7A229F-80A1-4B96-9FF9-C30593B478F6}" type="presParOf" srcId="{2E610C2C-8ED9-4671-B137-6EF3D5AF1F2A}" destId="{78C039F2-994F-4C48-9AE7-BDC32D86E157}" srcOrd="1" destOrd="0" presId="urn:microsoft.com/office/officeart/2005/8/layout/orgChart1"/>
    <dgm:cxn modelId="{F826E13E-5FD2-45AE-8329-1A23AAD04657}" type="presParOf" srcId="{78C039F2-994F-4C48-9AE7-BDC32D86E157}" destId="{7101878D-AA0E-4A04-A31B-C3DDE05A419D}" srcOrd="0" destOrd="0" presId="urn:microsoft.com/office/officeart/2005/8/layout/orgChart1"/>
    <dgm:cxn modelId="{A1710DAF-16AD-42AE-B576-6E3EC022BAC1}" type="presParOf" srcId="{7101878D-AA0E-4A04-A31B-C3DDE05A419D}" destId="{39292F8F-5C4F-4E27-BFA7-E12B697C6747}" srcOrd="0" destOrd="0" presId="urn:microsoft.com/office/officeart/2005/8/layout/orgChart1"/>
    <dgm:cxn modelId="{520C1450-838C-4BE3-928E-A1976CC6BD1C}" type="presParOf" srcId="{7101878D-AA0E-4A04-A31B-C3DDE05A419D}" destId="{FFDE1135-C34F-4276-965B-C5F9D3D74A2F}" srcOrd="1" destOrd="0" presId="urn:microsoft.com/office/officeart/2005/8/layout/orgChart1"/>
    <dgm:cxn modelId="{04791D0E-79C4-4838-98A3-59C108426FC2}" type="presParOf" srcId="{78C039F2-994F-4C48-9AE7-BDC32D86E157}" destId="{D6C8E52C-CFEA-4B3E-9D03-54A48E95449E}" srcOrd="1" destOrd="0" presId="urn:microsoft.com/office/officeart/2005/8/layout/orgChart1"/>
    <dgm:cxn modelId="{111206DB-E81A-446A-AF93-84533A99E3B6}" type="presParOf" srcId="{D6C8E52C-CFEA-4B3E-9D03-54A48E95449E}" destId="{2EA6A22B-1C8A-4852-9F03-81F31F219B72}" srcOrd="0" destOrd="0" presId="urn:microsoft.com/office/officeart/2005/8/layout/orgChart1"/>
    <dgm:cxn modelId="{E4612DE1-1E8A-4D75-B1DD-714F840F0AD0}" type="presParOf" srcId="{D6C8E52C-CFEA-4B3E-9D03-54A48E95449E}" destId="{A5B6E27A-C28F-44CF-98B3-D90F224C9D96}" srcOrd="1" destOrd="0" presId="urn:microsoft.com/office/officeart/2005/8/layout/orgChart1"/>
    <dgm:cxn modelId="{BF57F8ED-6975-4EE4-B6A7-53280E9875E3}" type="presParOf" srcId="{A5B6E27A-C28F-44CF-98B3-D90F224C9D96}" destId="{2BA5D3B1-359C-4A6A-817A-4559744A7C40}" srcOrd="0" destOrd="0" presId="urn:microsoft.com/office/officeart/2005/8/layout/orgChart1"/>
    <dgm:cxn modelId="{4E5CF318-ABF3-4DA2-A999-2D39DB22975C}" type="presParOf" srcId="{2BA5D3B1-359C-4A6A-817A-4559744A7C40}" destId="{91BACF57-7E3C-495A-AEB4-055F7D3DFEC2}" srcOrd="0" destOrd="0" presId="urn:microsoft.com/office/officeart/2005/8/layout/orgChart1"/>
    <dgm:cxn modelId="{E1B5374B-76DF-4115-818F-4432409D0273}" type="presParOf" srcId="{2BA5D3B1-359C-4A6A-817A-4559744A7C40}" destId="{C49D2137-805C-4EB4-8A12-442483203D30}" srcOrd="1" destOrd="0" presId="urn:microsoft.com/office/officeart/2005/8/layout/orgChart1"/>
    <dgm:cxn modelId="{2F671236-BCE8-4D8A-8150-A860C3426FD0}" type="presParOf" srcId="{A5B6E27A-C28F-44CF-98B3-D90F224C9D96}" destId="{11BCD039-6368-4A82-9DAE-3630E9F602BD}" srcOrd="1" destOrd="0" presId="urn:microsoft.com/office/officeart/2005/8/layout/orgChart1"/>
    <dgm:cxn modelId="{313EDAA1-0FCE-432A-B739-F7E66AE8A8B2}" type="presParOf" srcId="{11BCD039-6368-4A82-9DAE-3630E9F602BD}" destId="{2BDD49D9-4927-4597-AA8E-8DBE8BC5879F}" srcOrd="0" destOrd="0" presId="urn:microsoft.com/office/officeart/2005/8/layout/orgChart1"/>
    <dgm:cxn modelId="{778BDFA0-4DE5-4962-B235-F5255A3EBE5E}" type="presParOf" srcId="{11BCD039-6368-4A82-9DAE-3630E9F602BD}" destId="{2B215E98-524D-474E-88D7-466DC48BC9FD}" srcOrd="1" destOrd="0" presId="urn:microsoft.com/office/officeart/2005/8/layout/orgChart1"/>
    <dgm:cxn modelId="{E941C980-8EB3-4807-8BFF-7E79FB5950AC}" type="presParOf" srcId="{2B215E98-524D-474E-88D7-466DC48BC9FD}" destId="{B7B4D6F6-D559-4774-A7F8-2461D01EA680}" srcOrd="0" destOrd="0" presId="urn:microsoft.com/office/officeart/2005/8/layout/orgChart1"/>
    <dgm:cxn modelId="{468FC244-95FA-4B0E-8398-EF70CE4CE50F}" type="presParOf" srcId="{B7B4D6F6-D559-4774-A7F8-2461D01EA680}" destId="{A90241F9-FFF1-460B-A065-32A772E3E748}" srcOrd="0" destOrd="0" presId="urn:microsoft.com/office/officeart/2005/8/layout/orgChart1"/>
    <dgm:cxn modelId="{636696C4-757A-45C0-A54B-A6542C3921BC}" type="presParOf" srcId="{B7B4D6F6-D559-4774-A7F8-2461D01EA680}" destId="{721BAF4F-C2B2-4287-9476-B543C6232380}" srcOrd="1" destOrd="0" presId="urn:microsoft.com/office/officeart/2005/8/layout/orgChart1"/>
    <dgm:cxn modelId="{B424035B-EA5B-4AA8-A97B-99AB0DB6CD6A}" type="presParOf" srcId="{2B215E98-524D-474E-88D7-466DC48BC9FD}" destId="{9E6A0E77-3ECC-4E52-9083-55525D0C1614}" srcOrd="1" destOrd="0" presId="urn:microsoft.com/office/officeart/2005/8/layout/orgChart1"/>
    <dgm:cxn modelId="{92052588-EC88-46E9-970F-4B1BDE29C458}" type="presParOf" srcId="{2B215E98-524D-474E-88D7-466DC48BC9FD}" destId="{8ED12361-103C-44B6-9883-1BE9B70B945E}" srcOrd="2" destOrd="0" presId="urn:microsoft.com/office/officeart/2005/8/layout/orgChart1"/>
    <dgm:cxn modelId="{90B84003-C6B3-41AC-A77E-086A34957AA2}" type="presParOf" srcId="{A5B6E27A-C28F-44CF-98B3-D90F224C9D96}" destId="{3FAEC901-9340-4926-A0B0-AD7F9BB5BFAE}" srcOrd="2" destOrd="0" presId="urn:microsoft.com/office/officeart/2005/8/layout/orgChart1"/>
    <dgm:cxn modelId="{7D252D5E-803F-490B-AC61-3BAC99B76386}" type="presParOf" srcId="{D6C8E52C-CFEA-4B3E-9D03-54A48E95449E}" destId="{E1909652-84DA-489D-AF0E-66B5A1F3BBC7}" srcOrd="2" destOrd="0" presId="urn:microsoft.com/office/officeart/2005/8/layout/orgChart1"/>
    <dgm:cxn modelId="{107337B5-FDE0-48B0-807A-519C7CD4DB79}" type="presParOf" srcId="{D6C8E52C-CFEA-4B3E-9D03-54A48E95449E}" destId="{A8AB0D17-7305-4DD1-BA98-AD21E838C433}" srcOrd="3" destOrd="0" presId="urn:microsoft.com/office/officeart/2005/8/layout/orgChart1"/>
    <dgm:cxn modelId="{4544DBE7-D10B-4D90-B68E-8AEBA9722856}" type="presParOf" srcId="{A8AB0D17-7305-4DD1-BA98-AD21E838C433}" destId="{80FE9D9E-E83D-44A6-9D1B-8D8F693724A6}" srcOrd="0" destOrd="0" presId="urn:microsoft.com/office/officeart/2005/8/layout/orgChart1"/>
    <dgm:cxn modelId="{2C54A8ED-23CC-4748-94E3-C02FC167CF88}" type="presParOf" srcId="{80FE9D9E-E83D-44A6-9D1B-8D8F693724A6}" destId="{12137B0F-FC16-465E-84A8-9205818285DF}" srcOrd="0" destOrd="0" presId="urn:microsoft.com/office/officeart/2005/8/layout/orgChart1"/>
    <dgm:cxn modelId="{22308DC2-B372-49C3-BD07-EFC72A904A46}" type="presParOf" srcId="{80FE9D9E-E83D-44A6-9D1B-8D8F693724A6}" destId="{48123EF6-A4C5-48B6-9F00-9DD76C7505B3}" srcOrd="1" destOrd="0" presId="urn:microsoft.com/office/officeart/2005/8/layout/orgChart1"/>
    <dgm:cxn modelId="{287308BD-4F9E-44E3-8289-9C66C529B551}" type="presParOf" srcId="{A8AB0D17-7305-4DD1-BA98-AD21E838C433}" destId="{51DF6A89-FE6B-477A-B183-1B64DD3EDB8C}" srcOrd="1" destOrd="0" presId="urn:microsoft.com/office/officeart/2005/8/layout/orgChart1"/>
    <dgm:cxn modelId="{8EA8F281-3DC7-4A74-938F-CA2F8A14AFEB}" type="presParOf" srcId="{51DF6A89-FE6B-477A-B183-1B64DD3EDB8C}" destId="{C5C757DD-0A3A-4397-8427-F094022787BC}" srcOrd="0" destOrd="0" presId="urn:microsoft.com/office/officeart/2005/8/layout/orgChart1"/>
    <dgm:cxn modelId="{13787D26-593C-4E90-8D56-D35806E903B6}" type="presParOf" srcId="{51DF6A89-FE6B-477A-B183-1B64DD3EDB8C}" destId="{96534F98-B87C-4C2C-BC24-185614F33995}" srcOrd="1" destOrd="0" presId="urn:microsoft.com/office/officeart/2005/8/layout/orgChart1"/>
    <dgm:cxn modelId="{D5B80D6A-A3BC-43B0-A4F3-A9AC04AD29F6}" type="presParOf" srcId="{96534F98-B87C-4C2C-BC24-185614F33995}" destId="{E9AD4C6F-CEE8-49E7-81E9-E3E02BD99126}" srcOrd="0" destOrd="0" presId="urn:microsoft.com/office/officeart/2005/8/layout/orgChart1"/>
    <dgm:cxn modelId="{21D226B5-A985-47F9-8A5B-0D1255CC3BA2}" type="presParOf" srcId="{E9AD4C6F-CEE8-49E7-81E9-E3E02BD99126}" destId="{350CFA86-5A5D-4F11-A999-B93064E5F849}" srcOrd="0" destOrd="0" presId="urn:microsoft.com/office/officeart/2005/8/layout/orgChart1"/>
    <dgm:cxn modelId="{61D2BCDD-8EE5-4A73-8875-3F59BEE33DC0}" type="presParOf" srcId="{E9AD4C6F-CEE8-49E7-81E9-E3E02BD99126}" destId="{E6FD3F2C-AB48-4553-95F3-F695ECE28B75}" srcOrd="1" destOrd="0" presId="urn:microsoft.com/office/officeart/2005/8/layout/orgChart1"/>
    <dgm:cxn modelId="{36C4D5FF-DF34-46C6-95C2-2B858671835E}" type="presParOf" srcId="{96534F98-B87C-4C2C-BC24-185614F33995}" destId="{391F8E69-FEE8-48AA-9191-4B03035A2E38}" srcOrd="1" destOrd="0" presId="urn:microsoft.com/office/officeart/2005/8/layout/orgChart1"/>
    <dgm:cxn modelId="{1AA5431F-8A6C-4C75-9CBA-6DF668CAE16E}" type="presParOf" srcId="{96534F98-B87C-4C2C-BC24-185614F33995}" destId="{C84B19C0-3032-4C40-A373-78FB36C22BAB}" srcOrd="2" destOrd="0" presId="urn:microsoft.com/office/officeart/2005/8/layout/orgChart1"/>
    <dgm:cxn modelId="{BE206391-5341-4642-96CE-A76F56F17BCA}" type="presParOf" srcId="{A8AB0D17-7305-4DD1-BA98-AD21E838C433}" destId="{A75E2A49-7EE2-4300-A47B-3ECDBB88F860}" srcOrd="2" destOrd="0" presId="urn:microsoft.com/office/officeart/2005/8/layout/orgChart1"/>
    <dgm:cxn modelId="{63718846-BE76-42DB-A9F4-2F55993AE38A}" type="presParOf" srcId="{78C039F2-994F-4C48-9AE7-BDC32D86E157}" destId="{DA7FA16F-DA05-4217-BF56-32540B85E2B9}" srcOrd="2" destOrd="0" presId="urn:microsoft.com/office/officeart/2005/8/layout/orgChart1"/>
    <dgm:cxn modelId="{163DA2A9-4CC0-4714-AC97-082940BB836E}" type="presParOf" srcId="{2E610C2C-8ED9-4671-B137-6EF3D5AF1F2A}" destId="{54DEA561-672C-4640-AD71-6FBEA3CFB5C0}" srcOrd="2" destOrd="0" presId="urn:microsoft.com/office/officeart/2005/8/layout/orgChart1"/>
    <dgm:cxn modelId="{09A1FDE4-7B5D-4DCF-B69C-7501AF6303D9}" type="presParOf" srcId="{2E610C2C-8ED9-4671-B137-6EF3D5AF1F2A}" destId="{F9A211A2-041B-41E9-A234-89D947651E4F}" srcOrd="3" destOrd="0" presId="urn:microsoft.com/office/officeart/2005/8/layout/orgChart1"/>
    <dgm:cxn modelId="{B8AF8E53-D3D8-4EB8-B5BC-C6C3FA011398}" type="presParOf" srcId="{F9A211A2-041B-41E9-A234-89D947651E4F}" destId="{84939DF3-33EF-47A8-9BC9-9E6F4B25CBEA}" srcOrd="0" destOrd="0" presId="urn:microsoft.com/office/officeart/2005/8/layout/orgChart1"/>
    <dgm:cxn modelId="{8DD085A6-5AD2-47F6-8785-AFEB169E0B2C}" type="presParOf" srcId="{84939DF3-33EF-47A8-9BC9-9E6F4B25CBEA}" destId="{3046B852-9127-4696-ACD3-63F10E939E4F}" srcOrd="0" destOrd="0" presId="urn:microsoft.com/office/officeart/2005/8/layout/orgChart1"/>
    <dgm:cxn modelId="{1EB30135-6B36-4DC1-B084-309BD8BDE55F}" type="presParOf" srcId="{84939DF3-33EF-47A8-9BC9-9E6F4B25CBEA}" destId="{B2407AFD-7EDB-40DA-B7DD-B808AE55ECE4}" srcOrd="1" destOrd="0" presId="urn:microsoft.com/office/officeart/2005/8/layout/orgChart1"/>
    <dgm:cxn modelId="{74395BD5-2BD4-4D1F-8CB5-E3F12722635F}" type="presParOf" srcId="{F9A211A2-041B-41E9-A234-89D947651E4F}" destId="{A6C6FADA-2C0F-40A2-9B2E-5F466BC51851}" srcOrd="1" destOrd="0" presId="urn:microsoft.com/office/officeart/2005/8/layout/orgChart1"/>
    <dgm:cxn modelId="{10463027-2A7A-4150-83C0-E075063791DE}" type="presParOf" srcId="{A6C6FADA-2C0F-40A2-9B2E-5F466BC51851}" destId="{612CF29D-4D18-496F-A9D5-64D5CF4F51AA}" srcOrd="0" destOrd="0" presId="urn:microsoft.com/office/officeart/2005/8/layout/orgChart1"/>
    <dgm:cxn modelId="{C643B8A4-B565-451A-87B1-B5F7CDD62CED}" type="presParOf" srcId="{A6C6FADA-2C0F-40A2-9B2E-5F466BC51851}" destId="{A43F5494-947D-4CA9-BC01-98ED36900303}" srcOrd="1" destOrd="0" presId="urn:microsoft.com/office/officeart/2005/8/layout/orgChart1"/>
    <dgm:cxn modelId="{E6E716E2-9857-4A00-B17B-BC379E4A8AF1}" type="presParOf" srcId="{A43F5494-947D-4CA9-BC01-98ED36900303}" destId="{75D25E5C-87FC-42C1-8F27-3C4DFC94E254}" srcOrd="0" destOrd="0" presId="urn:microsoft.com/office/officeart/2005/8/layout/orgChart1"/>
    <dgm:cxn modelId="{151D2F0E-98EF-4739-8563-338EB4FA0135}" type="presParOf" srcId="{75D25E5C-87FC-42C1-8F27-3C4DFC94E254}" destId="{2E609F47-F65B-4B8D-A467-629F69140F21}" srcOrd="0" destOrd="0" presId="urn:microsoft.com/office/officeart/2005/8/layout/orgChart1"/>
    <dgm:cxn modelId="{4EFE83E1-6C0D-4867-8D92-9FAC75C5DE50}" type="presParOf" srcId="{75D25E5C-87FC-42C1-8F27-3C4DFC94E254}" destId="{9E0E9FDD-6D6C-498E-BFA0-38F34E31732E}" srcOrd="1" destOrd="0" presId="urn:microsoft.com/office/officeart/2005/8/layout/orgChart1"/>
    <dgm:cxn modelId="{39BBE779-A596-44F3-8308-62D6FE86E696}" type="presParOf" srcId="{A43F5494-947D-4CA9-BC01-98ED36900303}" destId="{32CA1D4D-395D-49F4-8B90-F4B921BC17E6}" srcOrd="1" destOrd="0" presId="urn:microsoft.com/office/officeart/2005/8/layout/orgChart1"/>
    <dgm:cxn modelId="{38CFF1CA-75E3-4413-86A6-B969431B4CF5}" type="presParOf" srcId="{32CA1D4D-395D-49F4-8B90-F4B921BC17E6}" destId="{45DD2A81-89C8-4EEA-9973-EBBB99AAE7B5}" srcOrd="0" destOrd="0" presId="urn:microsoft.com/office/officeart/2005/8/layout/orgChart1"/>
    <dgm:cxn modelId="{A100F0DB-84AA-4A66-A0AB-A65AD6BA9D19}" type="presParOf" srcId="{32CA1D4D-395D-49F4-8B90-F4B921BC17E6}" destId="{C6964A12-D7A4-40A0-8A3B-477408D09BF9}" srcOrd="1" destOrd="0" presId="urn:microsoft.com/office/officeart/2005/8/layout/orgChart1"/>
    <dgm:cxn modelId="{E20C1C85-C154-4C57-8DC4-9C66A9664A7E}" type="presParOf" srcId="{C6964A12-D7A4-40A0-8A3B-477408D09BF9}" destId="{2D93908C-EC38-4DD3-85A1-A5BCB96471DB}" srcOrd="0" destOrd="0" presId="urn:microsoft.com/office/officeart/2005/8/layout/orgChart1"/>
    <dgm:cxn modelId="{A3EBA429-479E-4522-91A1-40439EC6417D}" type="presParOf" srcId="{2D93908C-EC38-4DD3-85A1-A5BCB96471DB}" destId="{025899B5-0DF6-444F-A0BC-4359CE1DA902}" srcOrd="0" destOrd="0" presId="urn:microsoft.com/office/officeart/2005/8/layout/orgChart1"/>
    <dgm:cxn modelId="{C5CF1E98-3D7D-4530-9942-0F34A5EE597A}" type="presParOf" srcId="{2D93908C-EC38-4DD3-85A1-A5BCB96471DB}" destId="{2EAF5E01-D8A4-4396-9F86-E1FFCC9F7BD2}" srcOrd="1" destOrd="0" presId="urn:microsoft.com/office/officeart/2005/8/layout/orgChart1"/>
    <dgm:cxn modelId="{E65581BF-9C9F-42F4-9A68-C476770D6AAF}" type="presParOf" srcId="{C6964A12-D7A4-40A0-8A3B-477408D09BF9}" destId="{C418A976-E7AE-40C7-800F-B6CD8E931A3F}" srcOrd="1" destOrd="0" presId="urn:microsoft.com/office/officeart/2005/8/layout/orgChart1"/>
    <dgm:cxn modelId="{C7C8ADBC-4D7D-4056-8534-FD7FEB776ABF}" type="presParOf" srcId="{C6964A12-D7A4-40A0-8A3B-477408D09BF9}" destId="{7707234B-E5C4-4907-8DB9-2080CB445EBC}" srcOrd="2" destOrd="0" presId="urn:microsoft.com/office/officeart/2005/8/layout/orgChart1"/>
    <dgm:cxn modelId="{E9F3E108-8375-43C5-AFF1-FC3DC3046F09}" type="presParOf" srcId="{A43F5494-947D-4CA9-BC01-98ED36900303}" destId="{8D06C1BC-3F8D-4D03-BCC0-F67B4E979C50}" srcOrd="2" destOrd="0" presId="urn:microsoft.com/office/officeart/2005/8/layout/orgChart1"/>
    <dgm:cxn modelId="{F4314E67-98FA-4A44-AA39-71094B819FD3}" type="presParOf" srcId="{A6C6FADA-2C0F-40A2-9B2E-5F466BC51851}" destId="{64BC4CB7-F56B-43F4-955E-6A923DC21C1B}" srcOrd="2" destOrd="0" presId="urn:microsoft.com/office/officeart/2005/8/layout/orgChart1"/>
    <dgm:cxn modelId="{3C97C028-A8D1-4021-8953-73CA799D220E}" type="presParOf" srcId="{A6C6FADA-2C0F-40A2-9B2E-5F466BC51851}" destId="{B0AD3C32-4B47-488D-A864-1F8836A95B8F}" srcOrd="3" destOrd="0" presId="urn:microsoft.com/office/officeart/2005/8/layout/orgChart1"/>
    <dgm:cxn modelId="{F7106961-305C-4E85-92E2-EF99788F4B62}" type="presParOf" srcId="{B0AD3C32-4B47-488D-A864-1F8836A95B8F}" destId="{6162E581-C47A-4F83-A248-391137FA0B17}" srcOrd="0" destOrd="0" presId="urn:microsoft.com/office/officeart/2005/8/layout/orgChart1"/>
    <dgm:cxn modelId="{08F469F4-A023-46CD-BC4F-5D6A8A68FBAA}" type="presParOf" srcId="{6162E581-C47A-4F83-A248-391137FA0B17}" destId="{327C5C21-6F80-493B-8533-3169EDEC0B7D}" srcOrd="0" destOrd="0" presId="urn:microsoft.com/office/officeart/2005/8/layout/orgChart1"/>
    <dgm:cxn modelId="{1A7761AD-7F64-48BB-AB87-45E1A922A7A7}" type="presParOf" srcId="{6162E581-C47A-4F83-A248-391137FA0B17}" destId="{E0E7406E-8FC2-426C-8279-CD21D087C938}" srcOrd="1" destOrd="0" presId="urn:microsoft.com/office/officeart/2005/8/layout/orgChart1"/>
    <dgm:cxn modelId="{113040F0-60B2-4A96-99DD-A9FCD398C9F2}" type="presParOf" srcId="{B0AD3C32-4B47-488D-A864-1F8836A95B8F}" destId="{C168E011-9AFF-483A-86CA-4625FC3C80B0}" srcOrd="1" destOrd="0" presId="urn:microsoft.com/office/officeart/2005/8/layout/orgChart1"/>
    <dgm:cxn modelId="{453A77B9-C569-4AFA-A42C-1005163AA586}" type="presParOf" srcId="{C168E011-9AFF-483A-86CA-4625FC3C80B0}" destId="{EA01F3A9-14C3-4ABC-84AA-83AE45482E7D}" srcOrd="0" destOrd="0" presId="urn:microsoft.com/office/officeart/2005/8/layout/orgChart1"/>
    <dgm:cxn modelId="{9B711E9B-A505-471C-91B9-7A7B1A3EF208}" type="presParOf" srcId="{C168E011-9AFF-483A-86CA-4625FC3C80B0}" destId="{49637E81-AE7D-403A-AC5A-0AD5CC4FC630}" srcOrd="1" destOrd="0" presId="urn:microsoft.com/office/officeart/2005/8/layout/orgChart1"/>
    <dgm:cxn modelId="{85AF69DF-40FF-49E1-94B5-B75B9EBE62BC}" type="presParOf" srcId="{49637E81-AE7D-403A-AC5A-0AD5CC4FC630}" destId="{37451672-27B9-4FD5-96FD-A124DD7613D2}" srcOrd="0" destOrd="0" presId="urn:microsoft.com/office/officeart/2005/8/layout/orgChart1"/>
    <dgm:cxn modelId="{B52D7372-3E95-4452-B4DD-052FD0AB960F}" type="presParOf" srcId="{37451672-27B9-4FD5-96FD-A124DD7613D2}" destId="{52D36BF3-1124-490B-9219-F892F0956D36}" srcOrd="0" destOrd="0" presId="urn:microsoft.com/office/officeart/2005/8/layout/orgChart1"/>
    <dgm:cxn modelId="{B02A2DA8-E3EC-4491-BB9B-10D6A9C28901}" type="presParOf" srcId="{37451672-27B9-4FD5-96FD-A124DD7613D2}" destId="{3586A277-3CF4-4C89-B069-EC2C9DB11EE7}" srcOrd="1" destOrd="0" presId="urn:microsoft.com/office/officeart/2005/8/layout/orgChart1"/>
    <dgm:cxn modelId="{DD98903B-C1FB-4244-B4F2-4F4D6AD23DC2}" type="presParOf" srcId="{49637E81-AE7D-403A-AC5A-0AD5CC4FC630}" destId="{1DC44C49-F0AC-427D-A831-D4C3894C113B}" srcOrd="1" destOrd="0" presId="urn:microsoft.com/office/officeart/2005/8/layout/orgChart1"/>
    <dgm:cxn modelId="{79211005-E408-4F17-933C-F4746EE98C69}" type="presParOf" srcId="{49637E81-AE7D-403A-AC5A-0AD5CC4FC630}" destId="{3BABE503-0571-464F-AEB9-BA9802F63935}" srcOrd="2" destOrd="0" presId="urn:microsoft.com/office/officeart/2005/8/layout/orgChart1"/>
    <dgm:cxn modelId="{2EC44D7C-9550-4D47-8294-DC22F2142B55}" type="presParOf" srcId="{B0AD3C32-4B47-488D-A864-1F8836A95B8F}" destId="{B6B51D7D-C719-4DAE-8A87-81FFDB2C13A6}" srcOrd="2" destOrd="0" presId="urn:microsoft.com/office/officeart/2005/8/layout/orgChart1"/>
    <dgm:cxn modelId="{6EDF8B28-5443-4A5F-8B7F-1005BEACF948}" type="presParOf" srcId="{F9A211A2-041B-41E9-A234-89D947651E4F}" destId="{52A48A3B-374B-47E7-AD96-1BBC1A061D69}" srcOrd="2" destOrd="0" presId="urn:microsoft.com/office/officeart/2005/8/layout/orgChart1"/>
    <dgm:cxn modelId="{B81D226D-7A1A-44A7-98E7-13FACED1ECE9}" type="presParOf" srcId="{411812CC-38EB-49DF-9D98-AD0A51FD055E}" destId="{4758D890-E95F-4ED1-BD69-72F8E16B989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9A6D33-BBC9-422B-B240-965229A82E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1213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3F2BFC-6F9A-4884-908C-7696DE8B00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795184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3ADE3-000B-4C9A-A1CD-2FDBA090F3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665306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919706-CEBE-47AC-A19E-A97CAFEEA8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069268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74532-BB80-4C59-B84F-75466256BC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053259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33C325-E18D-4604-AAEB-213EA9C10A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765004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CF84E8-4654-4ED2-9A81-69D5AB93D0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009367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894089-933F-41D0-ACE9-FDBC1F881B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451730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E2211-61B8-4909-B03C-13A400B653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955979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E43D05-DEE5-47D5-B7A1-E87575F91D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291847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</p:grpSp>
      <p:sp>
        <p:nvSpPr>
          <p:cNvPr id="14032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4032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0FAEF-7688-4C42-81F6-18D6D0408C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3069381"/>
      </p:ext>
    </p:extLst>
  </p:cSld>
  <p:clrMapOvr>
    <a:masterClrMapping/>
  </p:clrMapOvr>
  <p:transition spd="slow">
    <p:blinds dir="vert"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BE8662-5E2E-4245-93D9-82E0350742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22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AC4479-FF42-487B-80F8-25C87BD18E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507902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85909-C1D3-48D4-B4E1-BD9ACC3485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1389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83042E-B8E7-46A8-859B-2AB5985D2C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683765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270A53-50BB-4BBC-897C-5271ABB03B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440286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6246BC-5E44-4A37-9377-4702FBCFEB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838697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BCD818-ABBD-405C-8E60-91E63DDBB8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477667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01C636-626C-4A33-A8E7-AFA5694896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2366810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B33572-D528-468B-AC0F-E0508FB228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006812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4A7D32-6258-4062-964C-EB0D595DFC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351348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8ED212-42B0-4DFD-9034-DD6E6839D5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900858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9376D-7D5E-4025-872C-603261ECA8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7449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83ACC6-E54C-48BD-8C23-7745782A6F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9829433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15120938 h 1912"/>
              <a:gd name="T4" fmla="*/ 0 w 1588"/>
              <a:gd name="T5" fmla="*/ 15120938 h 1912"/>
              <a:gd name="T6" fmla="*/ 0 w 1588"/>
              <a:gd name="T7" fmla="*/ 151209375 h 1912"/>
              <a:gd name="T8" fmla="*/ 0 w 1588"/>
              <a:gd name="T9" fmla="*/ 2147483646 h 1912"/>
              <a:gd name="T10" fmla="*/ 0 w 1588"/>
              <a:gd name="T11" fmla="*/ 2147483646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C8CABD-F1AE-4589-9EF3-03C48EFF0C9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8738116"/>
      </p:ext>
    </p:extLst>
  </p:cSld>
  <p:clrMapOvr>
    <a:masterClrMapping/>
  </p:clrMapOvr>
  <p:transition spd="slow">
    <p:blinds dir="vert"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30932E-3C42-4147-93DE-84ECDAAE13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536486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F6F63A-5048-436D-89C1-3FDD62B578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1340196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746AF-DBE1-4AC4-950B-954469F8A4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182330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8D92D9-925D-49C3-88A0-12D8A78DCE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831870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6EF6BE-0CAB-4EA3-9D5E-FAE5313FC5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025600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A949BC-4ABA-4592-B283-DC639572C8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600189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199FF-74FD-467B-9C3D-A2AA04AEDF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6330544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8EE2BA-C9EF-4873-BDFA-AE657FE79D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1701195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D0DD4F-F71E-49AD-9415-D0F954D2FC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3305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689 h 2182"/>
                <a:gd name="T4" fmla="*/ 5590 w 4897"/>
                <a:gd name="T5" fmla="*/ 1689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</p:grpSp>
      <p:sp>
        <p:nvSpPr>
          <p:cNvPr id="2356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8B4BA-BA0E-4E03-816F-C42728CAFA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0447028"/>
      </p:ext>
    </p:extLst>
  </p:cSld>
  <p:clrMapOvr>
    <a:masterClrMapping/>
  </p:clrMapOvr>
  <p:transition spd="slow">
    <p:blinds dir="vert"/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CAA08B-02CA-4938-9B3C-FEA0DE13D5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0947967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FA85E-CAE8-4CA0-B3E4-DA9995F740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6642311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86 w 2780"/>
                <a:gd name="T1" fmla="*/ 18 h 953"/>
                <a:gd name="T2" fmla="*/ 2696 w 2780"/>
                <a:gd name="T3" fmla="*/ 24 h 953"/>
                <a:gd name="T4" fmla="*/ 2629 w 2780"/>
                <a:gd name="T5" fmla="*/ 102 h 953"/>
                <a:gd name="T6" fmla="*/ 2527 w 2780"/>
                <a:gd name="T7" fmla="*/ 156 h 953"/>
                <a:gd name="T8" fmla="*/ 2521 w 2780"/>
                <a:gd name="T9" fmla="*/ 222 h 953"/>
                <a:gd name="T10" fmla="*/ 2503 w 2780"/>
                <a:gd name="T11" fmla="*/ 246 h 953"/>
                <a:gd name="T12" fmla="*/ 2485 w 2780"/>
                <a:gd name="T13" fmla="*/ 252 h 953"/>
                <a:gd name="T14" fmla="*/ 2413 w 2780"/>
                <a:gd name="T15" fmla="*/ 210 h 953"/>
                <a:gd name="T16" fmla="*/ 2274 w 2780"/>
                <a:gd name="T17" fmla="*/ 192 h 953"/>
                <a:gd name="T18" fmla="*/ 2250 w 2780"/>
                <a:gd name="T19" fmla="*/ 186 h 953"/>
                <a:gd name="T20" fmla="*/ 2232 w 2780"/>
                <a:gd name="T21" fmla="*/ 192 h 953"/>
                <a:gd name="T22" fmla="*/ 2160 w 2780"/>
                <a:gd name="T23" fmla="*/ 228 h 953"/>
                <a:gd name="T24" fmla="*/ 2124 w 2780"/>
                <a:gd name="T25" fmla="*/ 240 h 953"/>
                <a:gd name="T26" fmla="*/ 2100 w 2780"/>
                <a:gd name="T27" fmla="*/ 246 h 953"/>
                <a:gd name="T28" fmla="*/ 2088 w 2780"/>
                <a:gd name="T29" fmla="*/ 258 h 953"/>
                <a:gd name="T30" fmla="*/ 2088 w 2780"/>
                <a:gd name="T31" fmla="*/ 276 h 953"/>
                <a:gd name="T32" fmla="*/ 2065 w 2780"/>
                <a:gd name="T33" fmla="*/ 300 h 953"/>
                <a:gd name="T34" fmla="*/ 2047 w 2780"/>
                <a:gd name="T35" fmla="*/ 312 h 953"/>
                <a:gd name="T36" fmla="*/ 2035 w 2780"/>
                <a:gd name="T37" fmla="*/ 324 h 953"/>
                <a:gd name="T38" fmla="*/ 2023 w 2780"/>
                <a:gd name="T39" fmla="*/ 336 h 953"/>
                <a:gd name="T40" fmla="*/ 1991 w 2780"/>
                <a:gd name="T41" fmla="*/ 342 h 953"/>
                <a:gd name="T42" fmla="*/ 1925 w 2780"/>
                <a:gd name="T43" fmla="*/ 336 h 953"/>
                <a:gd name="T44" fmla="*/ 1889 w 2780"/>
                <a:gd name="T45" fmla="*/ 330 h 953"/>
                <a:gd name="T46" fmla="*/ 1877 w 2780"/>
                <a:gd name="T47" fmla="*/ 342 h 953"/>
                <a:gd name="T48" fmla="*/ 1865 w 2780"/>
                <a:gd name="T49" fmla="*/ 354 h 953"/>
                <a:gd name="T50" fmla="*/ 1835 w 2780"/>
                <a:gd name="T51" fmla="*/ 360 h 953"/>
                <a:gd name="T52" fmla="*/ 1776 w 2780"/>
                <a:gd name="T53" fmla="*/ 342 h 953"/>
                <a:gd name="T54" fmla="*/ 1752 w 2780"/>
                <a:gd name="T55" fmla="*/ 342 h 953"/>
                <a:gd name="T56" fmla="*/ 1728 w 2780"/>
                <a:gd name="T57" fmla="*/ 354 h 953"/>
                <a:gd name="T58" fmla="*/ 1666 w 2780"/>
                <a:gd name="T59" fmla="*/ 425 h 953"/>
                <a:gd name="T60" fmla="*/ 1624 w 2780"/>
                <a:gd name="T61" fmla="*/ 569 h 953"/>
                <a:gd name="T62" fmla="*/ 1624 w 2780"/>
                <a:gd name="T63" fmla="*/ 593 h 953"/>
                <a:gd name="T64" fmla="*/ 1630 w 2780"/>
                <a:gd name="T65" fmla="*/ 641 h 953"/>
                <a:gd name="T66" fmla="*/ 1648 w 2780"/>
                <a:gd name="T67" fmla="*/ 659 h 953"/>
                <a:gd name="T68" fmla="*/ 1642 w 2780"/>
                <a:gd name="T69" fmla="*/ 671 h 953"/>
                <a:gd name="T70" fmla="*/ 1630 w 2780"/>
                <a:gd name="T71" fmla="*/ 683 h 953"/>
                <a:gd name="T72" fmla="*/ 1552 w 2780"/>
                <a:gd name="T73" fmla="*/ 689 h 953"/>
                <a:gd name="T74" fmla="*/ 1475 w 2780"/>
                <a:gd name="T75" fmla="*/ 629 h 953"/>
                <a:gd name="T76" fmla="*/ 1341 w 2780"/>
                <a:gd name="T77" fmla="*/ 587 h 953"/>
                <a:gd name="T78" fmla="*/ 1192 w 2780"/>
                <a:gd name="T79" fmla="*/ 671 h 953"/>
                <a:gd name="T80" fmla="*/ 1022 w 2780"/>
                <a:gd name="T81" fmla="*/ 731 h 953"/>
                <a:gd name="T82" fmla="*/ 819 w 2780"/>
                <a:gd name="T83" fmla="*/ 743 h 953"/>
                <a:gd name="T84" fmla="*/ 632 w 2780"/>
                <a:gd name="T85" fmla="*/ 701 h 953"/>
                <a:gd name="T86" fmla="*/ 572 w 2780"/>
                <a:gd name="T87" fmla="*/ 695 h 953"/>
                <a:gd name="T88" fmla="*/ 560 w 2780"/>
                <a:gd name="T89" fmla="*/ 701 h 953"/>
                <a:gd name="T90" fmla="*/ 524 w 2780"/>
                <a:gd name="T91" fmla="*/ 731 h 953"/>
                <a:gd name="T92" fmla="*/ 438 w 2780"/>
                <a:gd name="T93" fmla="*/ 809 h 953"/>
                <a:gd name="T94" fmla="*/ 408 w 2780"/>
                <a:gd name="T95" fmla="*/ 821 h 953"/>
                <a:gd name="T96" fmla="*/ 384 w 2780"/>
                <a:gd name="T97" fmla="*/ 821 h 953"/>
                <a:gd name="T98" fmla="*/ 337 w 2780"/>
                <a:gd name="T99" fmla="*/ 827 h 953"/>
                <a:gd name="T100" fmla="*/ 211 w 2780"/>
                <a:gd name="T101" fmla="*/ 851 h 953"/>
                <a:gd name="T102" fmla="*/ 175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98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</p:grpSp>
      <p:sp>
        <p:nvSpPr>
          <p:cNvPr id="18229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8229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5C0AE-8787-48E7-A1AB-05B6340867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222995"/>
      </p:ext>
    </p:extLst>
  </p:cSld>
  <p:clrMapOvr>
    <a:masterClrMapping/>
  </p:clrMapOvr>
  <p:transition spd="slow">
    <p:blinds dir="vert"/>
  </p:transition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067346-9C8E-44B1-8FA5-960CFF6AEA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0512901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637A5-FD48-4CC0-AB59-B8C31532FE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0233676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05C94-75D8-402A-BC58-7C1862C411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6961447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9D4647-34DA-48A2-A12B-00C2A4A300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0331026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84438-0BDE-4658-A7FA-6132430AD5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505978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61BBEC-9220-4AD7-AB4A-DE988803F9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7864917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119CF7-C344-491F-8B79-6795B8808E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1265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B25503-EAAB-4707-8AAF-1EFA0AC273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1732826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F730A-9BD2-44D8-A536-692C3AA33B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9035848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84B48-ABE2-472B-9A2F-713BB57128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7544137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2D7B94-577F-4882-BD93-E9CA755EE2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6598216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7889F0-769D-41FE-A790-71A485B971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5249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13CDC-CC08-429B-8B5C-B7859BDC41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6753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A43F2A-B114-48B1-AE29-346ABBCACB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34268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C9CF3F-FFD1-40A8-9BA4-71F93E352C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67421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E05261-652E-4617-A417-31544D7919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59045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00B971-4492-46CB-82CF-1A0D494A39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4337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CB9D22-389D-4A0A-940D-A2C8005D7C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74602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005DEC-BFE1-46D2-B316-9BC401FA79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19677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7FE511-AE24-4FAC-8CD0-5BE040F837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11063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F5D319-F4BE-405C-BB38-ECF02B4A68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30543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EA377D-7E72-44D7-9D9A-C58A7EBA83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88439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AA36E6-31FA-4067-BB13-8612EFF32F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68256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57 w 64000"/>
                <a:gd name="T1" fmla="*/ -38 h 64000"/>
                <a:gd name="T2" fmla="*/ 83 w 64000"/>
                <a:gd name="T3" fmla="*/ 0 h 64000"/>
                <a:gd name="T4" fmla="*/ 57 w 64000"/>
                <a:gd name="T5" fmla="*/ 38 h 64000"/>
                <a:gd name="T6" fmla="*/ 57 w 64000"/>
                <a:gd name="T7" fmla="*/ 38 h 64000"/>
                <a:gd name="T8" fmla="*/ 57 w 64000"/>
                <a:gd name="T9" fmla="*/ 38 h 64000"/>
                <a:gd name="T10" fmla="*/ 57 w 64000"/>
                <a:gd name="T11" fmla="*/ 38 h 64000"/>
                <a:gd name="T12" fmla="*/ 57 w 64000"/>
                <a:gd name="T13" fmla="*/ -38 h 64000"/>
                <a:gd name="T14" fmla="*/ 57 w 64000"/>
                <a:gd name="T15" fmla="*/ -38 h 64000"/>
                <a:gd name="T16" fmla="*/ 57 w 64000"/>
                <a:gd name="T17" fmla="*/ -38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81 w 64000"/>
                <a:gd name="T1" fmla="*/ -41 h 64000"/>
                <a:gd name="T2" fmla="*/ 101 w 64000"/>
                <a:gd name="T3" fmla="*/ 0 h 64000"/>
                <a:gd name="T4" fmla="*/ 81 w 64000"/>
                <a:gd name="T5" fmla="*/ 41 h 64000"/>
                <a:gd name="T6" fmla="*/ 81 w 64000"/>
                <a:gd name="T7" fmla="*/ 41 h 64000"/>
                <a:gd name="T8" fmla="*/ 81 w 64000"/>
                <a:gd name="T9" fmla="*/ 41 h 64000"/>
                <a:gd name="T10" fmla="*/ 81 w 64000"/>
                <a:gd name="T11" fmla="*/ 41 h 64000"/>
                <a:gd name="T12" fmla="*/ 81 w 64000"/>
                <a:gd name="T13" fmla="*/ -41 h 64000"/>
                <a:gd name="T14" fmla="*/ 81 w 64000"/>
                <a:gd name="T15" fmla="*/ -41 h 64000"/>
                <a:gd name="T16" fmla="*/ 81 w 64000"/>
                <a:gd name="T17" fmla="*/ -41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403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5EB2C-A65D-4FDF-AFA7-4FEBF2094B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9490281"/>
      </p:ext>
    </p:extLst>
  </p:cSld>
  <p:clrMapOvr>
    <a:masterClrMapping/>
  </p:clrMapOvr>
  <p:transition spd="slow">
    <p:blinds dir="vert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2B3824-196E-4FFE-BD3F-4615B60B1A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45740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5D4D45-C3B2-4468-B643-4F09B77F09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60364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DB6D0-E613-4111-B20A-486631EFDD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10244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04A5C-7A52-4CFA-95B8-4A913FA176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419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FEB0FF-6A6F-4BA9-AAFC-DC167ADFBE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56950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7BC7F3-4572-41C1-8F58-C5C1DE80C2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44572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1D491-2E8B-44B4-BE50-98CAA9DBE9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65887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DC6545-621E-45F1-B18F-795A1ABF0D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90755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0E579-79BE-4D7E-B2B8-C435C0A208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27439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E1ED7-81E3-4552-B6EB-78E01CA1B5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39978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0041D1-C7F3-45E5-BBBA-5C6E8E3C4F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75451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370013" y="1827213"/>
            <a:ext cx="3579812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1370013" y="3960813"/>
            <a:ext cx="3579812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05A2F-6034-4B39-8C0B-FD189CC02B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88296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7 w 185"/>
                <a:gd name="T1" fmla="*/ 0 h 120"/>
                <a:gd name="T2" fmla="*/ 187 w 185"/>
                <a:gd name="T3" fmla="*/ 6 h 120"/>
                <a:gd name="T4" fmla="*/ 187 w 185"/>
                <a:gd name="T5" fmla="*/ 18 h 120"/>
                <a:gd name="T6" fmla="*/ 187 w 185"/>
                <a:gd name="T7" fmla="*/ 36 h 120"/>
                <a:gd name="T8" fmla="*/ 181 w 185"/>
                <a:gd name="T9" fmla="*/ 54 h 120"/>
                <a:gd name="T10" fmla="*/ 163 w 185"/>
                <a:gd name="T11" fmla="*/ 72 h 120"/>
                <a:gd name="T12" fmla="*/ 139 w 185"/>
                <a:gd name="T13" fmla="*/ 96 h 120"/>
                <a:gd name="T14" fmla="*/ 103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7 w 185"/>
                <a:gd name="T29" fmla="*/ 0 h 120"/>
                <a:gd name="T30" fmla="*/ 187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9 w 526"/>
                <a:gd name="T17" fmla="*/ 179 h 275"/>
                <a:gd name="T18" fmla="*/ 211 w 526"/>
                <a:gd name="T19" fmla="*/ 143 h 275"/>
                <a:gd name="T20" fmla="*/ 253 w 526"/>
                <a:gd name="T21" fmla="*/ 120 h 275"/>
                <a:gd name="T22" fmla="*/ 301 w 526"/>
                <a:gd name="T23" fmla="*/ 96 h 275"/>
                <a:gd name="T24" fmla="*/ 397 w 526"/>
                <a:gd name="T25" fmla="*/ 48 h 275"/>
                <a:gd name="T26" fmla="*/ 446 w 526"/>
                <a:gd name="T27" fmla="*/ 30 h 275"/>
                <a:gd name="T28" fmla="*/ 482 w 526"/>
                <a:gd name="T29" fmla="*/ 12 h 275"/>
                <a:gd name="T30" fmla="*/ 506 w 526"/>
                <a:gd name="T31" fmla="*/ 6 h 275"/>
                <a:gd name="T32" fmla="*/ 524 w 526"/>
                <a:gd name="T33" fmla="*/ 0 h 275"/>
                <a:gd name="T34" fmla="*/ 530 w 526"/>
                <a:gd name="T35" fmla="*/ 0 h 275"/>
                <a:gd name="T36" fmla="*/ 524 w 526"/>
                <a:gd name="T37" fmla="*/ 6 h 275"/>
                <a:gd name="T38" fmla="*/ 512 w 526"/>
                <a:gd name="T39" fmla="*/ 12 h 275"/>
                <a:gd name="T40" fmla="*/ 488 w 526"/>
                <a:gd name="T41" fmla="*/ 24 h 275"/>
                <a:gd name="T42" fmla="*/ 464 w 526"/>
                <a:gd name="T43" fmla="*/ 42 h 275"/>
                <a:gd name="T44" fmla="*/ 440 w 526"/>
                <a:gd name="T45" fmla="*/ 54 h 275"/>
                <a:gd name="T46" fmla="*/ 397 w 526"/>
                <a:gd name="T47" fmla="*/ 78 h 275"/>
                <a:gd name="T48" fmla="*/ 342 w 526"/>
                <a:gd name="T49" fmla="*/ 108 h 275"/>
                <a:gd name="T50" fmla="*/ 277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2 w 718"/>
                <a:gd name="T17" fmla="*/ 228 h 306"/>
                <a:gd name="T18" fmla="*/ 128 w 718"/>
                <a:gd name="T19" fmla="*/ 228 h 306"/>
                <a:gd name="T20" fmla="*/ 146 w 718"/>
                <a:gd name="T21" fmla="*/ 222 h 306"/>
                <a:gd name="T22" fmla="*/ 170 w 718"/>
                <a:gd name="T23" fmla="*/ 216 h 306"/>
                <a:gd name="T24" fmla="*/ 200 w 718"/>
                <a:gd name="T25" fmla="*/ 204 h 306"/>
                <a:gd name="T26" fmla="*/ 277 w 718"/>
                <a:gd name="T27" fmla="*/ 180 h 306"/>
                <a:gd name="T28" fmla="*/ 375 w 718"/>
                <a:gd name="T29" fmla="*/ 156 h 306"/>
                <a:gd name="T30" fmla="*/ 465 w 718"/>
                <a:gd name="T31" fmla="*/ 126 h 306"/>
                <a:gd name="T32" fmla="*/ 548 w 718"/>
                <a:gd name="T33" fmla="*/ 102 h 306"/>
                <a:gd name="T34" fmla="*/ 578 w 718"/>
                <a:gd name="T35" fmla="*/ 90 h 306"/>
                <a:gd name="T36" fmla="*/ 610 w 718"/>
                <a:gd name="T37" fmla="*/ 84 h 306"/>
                <a:gd name="T38" fmla="*/ 628 w 718"/>
                <a:gd name="T39" fmla="*/ 78 h 306"/>
                <a:gd name="T40" fmla="*/ 634 w 718"/>
                <a:gd name="T41" fmla="*/ 72 h 306"/>
                <a:gd name="T42" fmla="*/ 640 w 718"/>
                <a:gd name="T43" fmla="*/ 66 h 306"/>
                <a:gd name="T44" fmla="*/ 658 w 718"/>
                <a:gd name="T45" fmla="*/ 60 h 306"/>
                <a:gd name="T46" fmla="*/ 700 w 718"/>
                <a:gd name="T47" fmla="*/ 30 h 306"/>
                <a:gd name="T48" fmla="*/ 718 w 718"/>
                <a:gd name="T49" fmla="*/ 18 h 306"/>
                <a:gd name="T50" fmla="*/ 724 w 718"/>
                <a:gd name="T51" fmla="*/ 6 h 306"/>
                <a:gd name="T52" fmla="*/ 718 w 718"/>
                <a:gd name="T53" fmla="*/ 0 h 306"/>
                <a:gd name="T54" fmla="*/ 694 w 718"/>
                <a:gd name="T55" fmla="*/ 0 h 306"/>
                <a:gd name="T56" fmla="*/ 634 w 718"/>
                <a:gd name="T57" fmla="*/ 0 h 306"/>
                <a:gd name="T58" fmla="*/ 584 w 718"/>
                <a:gd name="T59" fmla="*/ 0 h 306"/>
                <a:gd name="T60" fmla="*/ 548 w 718"/>
                <a:gd name="T61" fmla="*/ 0 h 306"/>
                <a:gd name="T62" fmla="*/ 518 w 718"/>
                <a:gd name="T63" fmla="*/ 18 h 306"/>
                <a:gd name="T64" fmla="*/ 489 w 718"/>
                <a:gd name="T65" fmla="*/ 42 h 306"/>
                <a:gd name="T66" fmla="*/ 471 w 718"/>
                <a:gd name="T67" fmla="*/ 54 h 306"/>
                <a:gd name="T68" fmla="*/ 453 w 718"/>
                <a:gd name="T69" fmla="*/ 60 h 306"/>
                <a:gd name="T70" fmla="*/ 429 w 718"/>
                <a:gd name="T71" fmla="*/ 60 h 306"/>
                <a:gd name="T72" fmla="*/ 393 w 718"/>
                <a:gd name="T73" fmla="*/ 66 h 306"/>
                <a:gd name="T74" fmla="*/ 349 w 718"/>
                <a:gd name="T75" fmla="*/ 84 h 306"/>
                <a:gd name="T76" fmla="*/ 313 w 718"/>
                <a:gd name="T77" fmla="*/ 108 h 306"/>
                <a:gd name="T78" fmla="*/ 289 w 718"/>
                <a:gd name="T79" fmla="*/ 126 h 306"/>
                <a:gd name="T80" fmla="*/ 277 w 718"/>
                <a:gd name="T81" fmla="*/ 132 h 306"/>
                <a:gd name="T82" fmla="*/ 259 w 718"/>
                <a:gd name="T83" fmla="*/ 138 h 306"/>
                <a:gd name="T84" fmla="*/ 223 w 718"/>
                <a:gd name="T85" fmla="*/ 138 h 306"/>
                <a:gd name="T86" fmla="*/ 188 w 718"/>
                <a:gd name="T87" fmla="*/ 138 h 306"/>
                <a:gd name="T88" fmla="*/ 182 w 718"/>
                <a:gd name="T89" fmla="*/ 138 h 306"/>
                <a:gd name="T90" fmla="*/ 176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45 w 2392"/>
                <a:gd name="T1" fmla="*/ 54 h 881"/>
                <a:gd name="T2" fmla="*/ 2203 w 2392"/>
                <a:gd name="T3" fmla="*/ 54 h 881"/>
                <a:gd name="T4" fmla="*/ 2161 w 2392"/>
                <a:gd name="T5" fmla="*/ 66 h 881"/>
                <a:gd name="T6" fmla="*/ 2035 w 2392"/>
                <a:gd name="T7" fmla="*/ 101 h 881"/>
                <a:gd name="T8" fmla="*/ 1970 w 2392"/>
                <a:gd name="T9" fmla="*/ 119 h 881"/>
                <a:gd name="T10" fmla="*/ 1872 w 2392"/>
                <a:gd name="T11" fmla="*/ 167 h 881"/>
                <a:gd name="T12" fmla="*/ 1848 w 2392"/>
                <a:gd name="T13" fmla="*/ 245 h 881"/>
                <a:gd name="T14" fmla="*/ 1854 w 2392"/>
                <a:gd name="T15" fmla="*/ 305 h 881"/>
                <a:gd name="T16" fmla="*/ 1770 w 2392"/>
                <a:gd name="T17" fmla="*/ 317 h 881"/>
                <a:gd name="T18" fmla="*/ 1607 w 2392"/>
                <a:gd name="T19" fmla="*/ 263 h 881"/>
                <a:gd name="T20" fmla="*/ 1517 w 2392"/>
                <a:gd name="T21" fmla="*/ 257 h 881"/>
                <a:gd name="T22" fmla="*/ 1409 w 2392"/>
                <a:gd name="T23" fmla="*/ 311 h 881"/>
                <a:gd name="T24" fmla="*/ 1342 w 2392"/>
                <a:gd name="T25" fmla="*/ 353 h 881"/>
                <a:gd name="T26" fmla="*/ 1318 w 2392"/>
                <a:gd name="T27" fmla="*/ 359 h 881"/>
                <a:gd name="T28" fmla="*/ 1222 w 2392"/>
                <a:gd name="T29" fmla="*/ 371 h 881"/>
                <a:gd name="T30" fmla="*/ 1168 w 2392"/>
                <a:gd name="T31" fmla="*/ 365 h 881"/>
                <a:gd name="T32" fmla="*/ 1061 w 2392"/>
                <a:gd name="T33" fmla="*/ 371 h 881"/>
                <a:gd name="T34" fmla="*/ 963 w 2392"/>
                <a:gd name="T35" fmla="*/ 383 h 881"/>
                <a:gd name="T36" fmla="*/ 927 w 2392"/>
                <a:gd name="T37" fmla="*/ 401 h 881"/>
                <a:gd name="T38" fmla="*/ 825 w 2392"/>
                <a:gd name="T39" fmla="*/ 419 h 881"/>
                <a:gd name="T40" fmla="*/ 784 w 2392"/>
                <a:gd name="T41" fmla="*/ 419 h 881"/>
                <a:gd name="T42" fmla="*/ 668 w 2392"/>
                <a:gd name="T43" fmla="*/ 437 h 881"/>
                <a:gd name="T44" fmla="*/ 602 w 2392"/>
                <a:gd name="T45" fmla="*/ 473 h 881"/>
                <a:gd name="T46" fmla="*/ 507 w 2392"/>
                <a:gd name="T47" fmla="*/ 467 h 881"/>
                <a:gd name="T48" fmla="*/ 433 w 2392"/>
                <a:gd name="T49" fmla="*/ 491 h 881"/>
                <a:gd name="T50" fmla="*/ 415 w 2392"/>
                <a:gd name="T51" fmla="*/ 539 h 881"/>
                <a:gd name="T52" fmla="*/ 349 w 2392"/>
                <a:gd name="T53" fmla="*/ 569 h 881"/>
                <a:gd name="T54" fmla="*/ 224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5 w 2392"/>
                <a:gd name="T65" fmla="*/ 653 h 881"/>
                <a:gd name="T66" fmla="*/ 477 w 2392"/>
                <a:gd name="T67" fmla="*/ 569 h 881"/>
                <a:gd name="T68" fmla="*/ 572 w 2392"/>
                <a:gd name="T69" fmla="*/ 521 h 881"/>
                <a:gd name="T70" fmla="*/ 650 w 2392"/>
                <a:gd name="T71" fmla="*/ 515 h 881"/>
                <a:gd name="T72" fmla="*/ 879 w 2392"/>
                <a:gd name="T73" fmla="*/ 461 h 881"/>
                <a:gd name="T74" fmla="*/ 1156 w 2392"/>
                <a:gd name="T75" fmla="*/ 425 h 881"/>
                <a:gd name="T76" fmla="*/ 1300 w 2392"/>
                <a:gd name="T77" fmla="*/ 461 h 881"/>
                <a:gd name="T78" fmla="*/ 1427 w 2392"/>
                <a:gd name="T79" fmla="*/ 533 h 881"/>
                <a:gd name="T80" fmla="*/ 1445 w 2392"/>
                <a:gd name="T81" fmla="*/ 617 h 881"/>
                <a:gd name="T82" fmla="*/ 1386 w 2392"/>
                <a:gd name="T83" fmla="*/ 653 h 881"/>
                <a:gd name="T84" fmla="*/ 1234 w 2392"/>
                <a:gd name="T85" fmla="*/ 701 h 881"/>
                <a:gd name="T86" fmla="*/ 1120 w 2392"/>
                <a:gd name="T87" fmla="*/ 755 h 881"/>
                <a:gd name="T88" fmla="*/ 1073 w 2392"/>
                <a:gd name="T89" fmla="*/ 809 h 881"/>
                <a:gd name="T90" fmla="*/ 1085 w 2392"/>
                <a:gd name="T91" fmla="*/ 869 h 881"/>
                <a:gd name="T92" fmla="*/ 1114 w 2392"/>
                <a:gd name="T93" fmla="*/ 881 h 881"/>
                <a:gd name="T94" fmla="*/ 1216 w 2392"/>
                <a:gd name="T95" fmla="*/ 869 h 881"/>
                <a:gd name="T96" fmla="*/ 1398 w 2392"/>
                <a:gd name="T97" fmla="*/ 857 h 881"/>
                <a:gd name="T98" fmla="*/ 1451 w 2392"/>
                <a:gd name="T99" fmla="*/ 851 h 881"/>
                <a:gd name="T100" fmla="*/ 1493 w 2392"/>
                <a:gd name="T101" fmla="*/ 833 h 881"/>
                <a:gd name="T102" fmla="*/ 1687 w 2392"/>
                <a:gd name="T103" fmla="*/ 743 h 881"/>
                <a:gd name="T104" fmla="*/ 1818 w 2392"/>
                <a:gd name="T105" fmla="*/ 689 h 881"/>
                <a:gd name="T106" fmla="*/ 1896 w 2392"/>
                <a:gd name="T107" fmla="*/ 581 h 881"/>
                <a:gd name="T108" fmla="*/ 2053 w 2392"/>
                <a:gd name="T109" fmla="*/ 389 h 881"/>
                <a:gd name="T110" fmla="*/ 2221 w 2392"/>
                <a:gd name="T111" fmla="*/ 269 h 881"/>
                <a:gd name="T112" fmla="*/ 2265 w 2392"/>
                <a:gd name="T113" fmla="*/ 239 h 881"/>
                <a:gd name="T114" fmla="*/ 2408 w 2392"/>
                <a:gd name="T115" fmla="*/ 0 h 881"/>
                <a:gd name="T116" fmla="*/ 2318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067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7067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5E7C6-3CAE-4281-B7CF-F5B1BE7B74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2330906"/>
      </p:ext>
    </p:extLst>
  </p:cSld>
  <p:clrMapOvr>
    <a:masterClrMapping/>
  </p:clrMapOvr>
  <p:transition spd="slow">
    <p:blinds dir="vert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68D23C-03D3-413F-8D37-04B3D0598C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1800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615BA3-3F13-4297-B43B-4CCFE9CCA0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0915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56031-0D8B-4166-BE8F-E547129F6FC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50076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43EF5B-90B0-4255-BCA9-A41651E076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23919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A16C72-7544-49C5-BF84-770158D0BB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70541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9A5451-1B95-4128-BC59-F66B817C213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77521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843D70-0B23-4F65-9449-6E6715008D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51584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B938F5-0290-4979-A4A1-FD4CEC7DA1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197393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25C8AB-F566-41A5-B761-397D4D18F7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46872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F5A1C5-9BFF-4EFE-BAFB-D71B7E9A26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01399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F04FDF-4482-40C1-8D5E-B8E5A74824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15459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7CDF36-D9B6-4515-A908-F6AB7358D6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496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16 w 5184"/>
                  <a:gd name="T3" fmla="*/ 3159 h 3159"/>
                  <a:gd name="T4" fmla="*/ 5216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60 w 556"/>
                  <a:gd name="T5" fmla="*/ 3159 h 3159"/>
                  <a:gd name="T6" fmla="*/ 560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3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3 w 251"/>
                <a:gd name="T7" fmla="*/ 12 h 12"/>
                <a:gd name="T8" fmla="*/ 253 w 251"/>
                <a:gd name="T9" fmla="*/ 0 h 12"/>
                <a:gd name="T10" fmla="*/ 253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491 w 251"/>
                <a:gd name="T5" fmla="*/ 12 h 12"/>
                <a:gd name="T6" fmla="*/ 49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5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54 w 4724"/>
                  <a:gd name="T7" fmla="*/ 12 h 12"/>
                  <a:gd name="T8" fmla="*/ 4754 w 4724"/>
                  <a:gd name="T9" fmla="*/ 0 h 12"/>
                  <a:gd name="T10" fmla="*/ 475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7476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7476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224C2-DFC4-40D0-B76D-82D8FC3049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1775443"/>
      </p:ext>
    </p:extLst>
  </p:cSld>
  <p:clrMapOvr>
    <a:masterClrMapping/>
  </p:clrMapOvr>
  <p:transition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02FEA0-86D8-457C-8582-460F41080A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755390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D8FB2E-1753-4F71-812F-E1EFCD61E1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52860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509789-5F06-4718-B0F3-9EE2AEB0AE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153569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965853-39C4-466A-97E2-1D9BC1F688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826656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51A33E-D41D-4954-A6C3-A2F1DD0ECD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293617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5D89B-D7D4-478F-B1A6-9D876900DB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469458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4C007D-3C66-48FD-B3C7-AACD7FF5C2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765153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2C3D82-B3F8-4C30-A4FE-1D7053CCE9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132005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970EF7-FB94-42EB-8CD2-9A8D2A1765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259943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7B1E0E-236F-43B8-A5FC-9A87AF0676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956219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4FEEF9-2159-4503-9BDB-F85096CAD9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840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F15273-BDD5-485D-B9DA-4305DBB9E5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32794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D5FB32-3624-4B2F-BC06-43BCA0FF2E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979715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mtClean="0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21 w 1000"/>
                <a:gd name="T1" fmla="*/ 834 h 1000"/>
                <a:gd name="T2" fmla="*/ 0 w 1000"/>
                <a:gd name="T3" fmla="*/ 834 h 1000"/>
                <a:gd name="T4" fmla="*/ 0 w 1000"/>
                <a:gd name="T5" fmla="*/ 0 h 1000"/>
                <a:gd name="T6" fmla="*/ 21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27 w 1000"/>
                <a:gd name="T3" fmla="*/ 0 h 1000"/>
                <a:gd name="T4" fmla="*/ 27 w 1000"/>
                <a:gd name="T5" fmla="*/ 746 h 1000"/>
                <a:gd name="T6" fmla="*/ 0 w 1000"/>
                <a:gd name="T7" fmla="*/ 746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19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819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35B1656-28B0-4E55-85A8-EBF4F3E387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1080315"/>
      </p:ext>
    </p:extLst>
  </p:cSld>
  <p:clrMapOvr>
    <a:masterClrMapping/>
  </p:clrMapOvr>
  <p:transition spd="slow">
    <p:blinds dir="vert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648EB5-0606-4EC7-95F1-467B681BC0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320853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26B36-50AD-41C9-88A7-D9454CAB03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871902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4BEFAF-9A8B-41B4-BA09-C7F6924845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459803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AB747-79CF-4B81-9925-80283665AC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808719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0E424-23AB-44E6-906E-EFA980EEAD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689305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5317B7-7E55-42CD-BFB8-EEAB7D8063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176980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EF49E-E97B-47B8-8F4D-BA5FEFE0E7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352412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CEDF9A-FA61-4C54-9CDE-3BBD6EE2F6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574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D8C5AA-DEBF-487F-8FBD-AB5A5363F9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733733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207DF5-FA81-42E1-8B8F-93F094612D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536054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8F1C54-150C-4671-B4A4-E9EB324780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721642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56163" y="1981200"/>
            <a:ext cx="3754437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856163" y="4114800"/>
            <a:ext cx="3754437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50AF7-8F89-4F5F-BCE5-D3D3C90694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281527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28819 w 4917"/>
                <a:gd name="T3" fmla="*/ 0 h 1000"/>
                <a:gd name="T4" fmla="*/ 32081 w 4917"/>
                <a:gd name="T5" fmla="*/ 664 h 1000"/>
                <a:gd name="T6" fmla="*/ 28819 w 4917"/>
                <a:gd name="T7" fmla="*/ 1327 h 1000"/>
                <a:gd name="T8" fmla="*/ 0 w 4917"/>
                <a:gd name="T9" fmla="*/ 1327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7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1000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83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983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42F88ED6-BDE2-420A-9937-0CECA26B51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6437124"/>
      </p:ext>
    </p:extLst>
  </p:cSld>
  <p:clrMapOvr>
    <a:masterClrMapping/>
  </p:clrMapOvr>
  <p:transition spd="slow">
    <p:blinds dir="vert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6DA6FD-9A43-4ADC-9EB9-AC18E074D4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916693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A13A2-D9F3-4FAB-B31E-E499E86A48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859546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D5A9C1-B865-465E-9F85-899B79F8E3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785162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EF4D42-6128-4277-9522-32388C7AC2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822114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114C9A-6422-4E30-92A6-31660B6BDE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531028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A3D267-F181-4517-9FA4-7A0C578902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3593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EDA07-F862-4162-BB8A-3CDAFA4B3D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896027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292DC-A4D4-4F6F-A018-367067571F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948435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964EB9-050D-49CD-A61F-829F73E2A7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903203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7C3D55-AE48-45E9-9F72-0E5E1653C0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904782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15044A-92CE-4F0E-B4CA-C7C2FE0290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301715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862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886200"/>
            <a:ext cx="38862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E4529F-31BE-47CD-B76A-866AB4368C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962898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</p:grpSp>
      <p:sp>
        <p:nvSpPr>
          <p:cNvPr id="12698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2698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C6361-E18E-4D46-A4BB-224BF4FA31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7804449"/>
      </p:ext>
    </p:extLst>
  </p:cSld>
  <p:clrMapOvr>
    <a:masterClrMapping/>
  </p:clrMapOvr>
  <p:transition spd="slow">
    <p:blinds dir="vert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C72743-10A0-4168-A7C8-B1AB3FA1F9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490171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6E7172-0E02-4523-AFCA-A289A5796A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492318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CD2909-98AA-4D4B-872B-30A6B63264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066789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17C8B6-8D0B-47F3-B8A4-D642E8F93E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94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3D4431-D213-4ABA-BFD0-3A160ADE45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105322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51F2E5-88CE-44B6-9146-72F4966B05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37698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E98CBB-6F56-444E-955D-FF3031DDB7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699895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8141C5-0FF2-49D3-B599-028FFF15CC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053976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91F642-836E-4F47-ADFC-7C7445DB59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132715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1B0001-F4FD-42C4-A086-ED344D2D42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378302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1EB893-6635-4B0A-9E5E-A7CA0118BB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09029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6376 w 794"/>
                <a:gd name="T1" fmla="*/ 2383 h 414"/>
                <a:gd name="T2" fmla="*/ 5702 w 794"/>
                <a:gd name="T3" fmla="*/ 1919 h 414"/>
                <a:gd name="T4" fmla="*/ 4466 w 794"/>
                <a:gd name="T5" fmla="*/ 1268 h 414"/>
                <a:gd name="T6" fmla="*/ 570 w 794"/>
                <a:gd name="T7" fmla="*/ 0 h 414"/>
                <a:gd name="T8" fmla="*/ 184 w 794"/>
                <a:gd name="T9" fmla="*/ 120 h 414"/>
                <a:gd name="T10" fmla="*/ 0 w 794"/>
                <a:gd name="T11" fmla="*/ 501 h 414"/>
                <a:gd name="T12" fmla="*/ 224 w 794"/>
                <a:gd name="T13" fmla="*/ 936 h 414"/>
                <a:gd name="T14" fmla="*/ 4577 w 794"/>
                <a:gd name="T15" fmla="*/ 2469 h 414"/>
                <a:gd name="T16" fmla="*/ 5531 w 794"/>
                <a:gd name="T17" fmla="*/ 2371 h 414"/>
                <a:gd name="T18" fmla="*/ 6302 w 794"/>
                <a:gd name="T19" fmla="*/ 2498 h 414"/>
                <a:gd name="T20" fmla="*/ 6376 w 794"/>
                <a:gd name="T21" fmla="*/ 2383 h 414"/>
                <a:gd name="T22" fmla="*/ 6376 w 794"/>
                <a:gd name="T23" fmla="*/ 2383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274 w 1586"/>
                <a:gd name="T1" fmla="*/ 0 h 821"/>
                <a:gd name="T2" fmla="*/ 2664 w 1586"/>
                <a:gd name="T3" fmla="*/ 781 h 821"/>
                <a:gd name="T4" fmla="*/ 2858 w 1586"/>
                <a:gd name="T5" fmla="*/ 960 h 821"/>
                <a:gd name="T6" fmla="*/ 3175 w 1586"/>
                <a:gd name="T7" fmla="*/ 1191 h 821"/>
                <a:gd name="T8" fmla="*/ 3133 w 1586"/>
                <a:gd name="T9" fmla="*/ 1235 h 821"/>
                <a:gd name="T10" fmla="*/ 2702 w 1586"/>
                <a:gd name="T11" fmla="*/ 1184 h 821"/>
                <a:gd name="T12" fmla="*/ 2292 w 1586"/>
                <a:gd name="T13" fmla="*/ 1220 h 821"/>
                <a:gd name="T14" fmla="*/ 83 w 1586"/>
                <a:gd name="T15" fmla="*/ 449 h 821"/>
                <a:gd name="T16" fmla="*/ 0 w 1586"/>
                <a:gd name="T17" fmla="*/ 226 h 821"/>
                <a:gd name="T18" fmla="*/ 92 w 1586"/>
                <a:gd name="T19" fmla="*/ 48 h 821"/>
                <a:gd name="T20" fmla="*/ 274 w 1586"/>
                <a:gd name="T21" fmla="*/ 0 h 821"/>
                <a:gd name="T22" fmla="*/ 27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92 h 747"/>
                <a:gd name="T2" fmla="*/ 1855 w 1049"/>
                <a:gd name="T3" fmla="*/ 1131 h 747"/>
                <a:gd name="T4" fmla="*/ 1889 w 1049"/>
                <a:gd name="T5" fmla="*/ 808 h 747"/>
                <a:gd name="T6" fmla="*/ 2111 w 1049"/>
                <a:gd name="T7" fmla="*/ 639 h 747"/>
                <a:gd name="T8" fmla="*/ 157 w 1049"/>
                <a:gd name="T9" fmla="*/ 0 h 747"/>
                <a:gd name="T10" fmla="*/ 0 w 1049"/>
                <a:gd name="T11" fmla="*/ 192 h 747"/>
                <a:gd name="T12" fmla="*/ 0 w 1049"/>
                <a:gd name="T13" fmla="*/ 492 h 747"/>
                <a:gd name="T14" fmla="*/ 0 w 1049"/>
                <a:gd name="T15" fmla="*/ 492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219 w 150"/>
                  <a:gd name="T1" fmla="*/ 0 h 173"/>
                  <a:gd name="T2" fmla="*/ 81 w 150"/>
                  <a:gd name="T3" fmla="*/ 101 h 173"/>
                  <a:gd name="T4" fmla="*/ 0 w 150"/>
                  <a:gd name="T5" fmla="*/ 265 h 173"/>
                  <a:gd name="T6" fmla="*/ 160 w 150"/>
                  <a:gd name="T7" fmla="*/ 245 h 173"/>
                  <a:gd name="T8" fmla="*/ 206 w 150"/>
                  <a:gd name="T9" fmla="*/ 129 h 173"/>
                  <a:gd name="T10" fmla="*/ 300 w 150"/>
                  <a:gd name="T11" fmla="*/ 41 h 173"/>
                  <a:gd name="T12" fmla="*/ 219 w 150"/>
                  <a:gd name="T13" fmla="*/ 0 h 173"/>
                  <a:gd name="T14" fmla="*/ 219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313 w 1684"/>
                  <a:gd name="T1" fmla="*/ 0 h 880"/>
                  <a:gd name="T2" fmla="*/ 126 w 1684"/>
                  <a:gd name="T3" fmla="*/ 79 h 880"/>
                  <a:gd name="T4" fmla="*/ 0 w 1684"/>
                  <a:gd name="T5" fmla="*/ 314 h 880"/>
                  <a:gd name="T6" fmla="*/ 135 w 1684"/>
                  <a:gd name="T7" fmla="*/ 541 h 880"/>
                  <a:gd name="T8" fmla="*/ 2373 w 1684"/>
                  <a:gd name="T9" fmla="*/ 1308 h 880"/>
                  <a:gd name="T10" fmla="*/ 2855 w 1684"/>
                  <a:gd name="T11" fmla="*/ 1260 h 880"/>
                  <a:gd name="T12" fmla="*/ 3245 w 1684"/>
                  <a:gd name="T13" fmla="*/ 1328 h 880"/>
                  <a:gd name="T14" fmla="*/ 3381 w 1684"/>
                  <a:gd name="T15" fmla="*/ 1220 h 880"/>
                  <a:gd name="T16" fmla="*/ 3015 w 1684"/>
                  <a:gd name="T17" fmla="*/ 1002 h 880"/>
                  <a:gd name="T18" fmla="*/ 2866 w 1684"/>
                  <a:gd name="T19" fmla="*/ 773 h 880"/>
                  <a:gd name="T20" fmla="*/ 2749 w 1684"/>
                  <a:gd name="T21" fmla="*/ 795 h 880"/>
                  <a:gd name="T22" fmla="*/ 2889 w 1684"/>
                  <a:gd name="T23" fmla="*/ 1002 h 880"/>
                  <a:gd name="T24" fmla="*/ 3168 w 1684"/>
                  <a:gd name="T25" fmla="*/ 1222 h 880"/>
                  <a:gd name="T26" fmla="*/ 2837 w 1684"/>
                  <a:gd name="T27" fmla="*/ 1188 h 880"/>
                  <a:gd name="T28" fmla="*/ 2447 w 1684"/>
                  <a:gd name="T29" fmla="*/ 1228 h 880"/>
                  <a:gd name="T30" fmla="*/ 2519 w 1684"/>
                  <a:gd name="T31" fmla="*/ 980 h 880"/>
                  <a:gd name="T32" fmla="*/ 2686 w 1684"/>
                  <a:gd name="T33" fmla="*/ 812 h 880"/>
                  <a:gd name="T34" fmla="*/ 2491 w 1684"/>
                  <a:gd name="T35" fmla="*/ 833 h 880"/>
                  <a:gd name="T36" fmla="*/ 2339 w 1684"/>
                  <a:gd name="T37" fmla="*/ 993 h 880"/>
                  <a:gd name="T38" fmla="*/ 2287 w 1684"/>
                  <a:gd name="T39" fmla="*/ 1194 h 880"/>
                  <a:gd name="T40" fmla="*/ 215 w 1684"/>
                  <a:gd name="T41" fmla="*/ 468 h 880"/>
                  <a:gd name="T42" fmla="*/ 160 w 1684"/>
                  <a:gd name="T43" fmla="*/ 324 h 880"/>
                  <a:gd name="T44" fmla="*/ 207 w 1684"/>
                  <a:gd name="T45" fmla="*/ 144 h 880"/>
                  <a:gd name="T46" fmla="*/ 435 w 1684"/>
                  <a:gd name="T47" fmla="*/ 0 h 880"/>
                  <a:gd name="T48" fmla="*/ 313 w 1684"/>
                  <a:gd name="T49" fmla="*/ 0 h 880"/>
                  <a:gd name="T50" fmla="*/ 313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201 w 1190"/>
                  <a:gd name="T1" fmla="*/ 0 h 500"/>
                  <a:gd name="T2" fmla="*/ 2389 w 1190"/>
                  <a:gd name="T3" fmla="*/ 739 h 500"/>
                  <a:gd name="T4" fmla="*/ 2159 w 1190"/>
                  <a:gd name="T5" fmla="*/ 754 h 500"/>
                  <a:gd name="T6" fmla="*/ 0 w 1190"/>
                  <a:gd name="T7" fmla="*/ 41 h 500"/>
                  <a:gd name="T8" fmla="*/ 201 w 1190"/>
                  <a:gd name="T9" fmla="*/ 0 h 500"/>
                  <a:gd name="T10" fmla="*/ 20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234 w 160"/>
                  <a:gd name="T1" fmla="*/ 0 h 335"/>
                  <a:gd name="T2" fmla="*/ 38 w 160"/>
                  <a:gd name="T3" fmla="*/ 159 h 335"/>
                  <a:gd name="T4" fmla="*/ 0 w 160"/>
                  <a:gd name="T5" fmla="*/ 344 h 335"/>
                  <a:gd name="T6" fmla="*/ 67 w 160"/>
                  <a:gd name="T7" fmla="*/ 470 h 335"/>
                  <a:gd name="T8" fmla="*/ 189 w 160"/>
                  <a:gd name="T9" fmla="*/ 502 h 335"/>
                  <a:gd name="T10" fmla="*/ 153 w 160"/>
                  <a:gd name="T11" fmla="*/ 230 h 335"/>
                  <a:gd name="T12" fmla="*/ 322 w 160"/>
                  <a:gd name="T13" fmla="*/ 26 h 335"/>
                  <a:gd name="T14" fmla="*/ 234 w 160"/>
                  <a:gd name="T15" fmla="*/ 0 h 335"/>
                  <a:gd name="T16" fmla="*/ 234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8 w 489"/>
                  <a:gd name="T1" fmla="*/ 52 h 296"/>
                  <a:gd name="T2" fmla="*/ 319 w 489"/>
                  <a:gd name="T3" fmla="*/ 100 h 296"/>
                  <a:gd name="T4" fmla="*/ 647 w 489"/>
                  <a:gd name="T5" fmla="*/ 207 h 296"/>
                  <a:gd name="T6" fmla="*/ 879 w 489"/>
                  <a:gd name="T7" fmla="*/ 368 h 296"/>
                  <a:gd name="T8" fmla="*/ 651 w 489"/>
                  <a:gd name="T9" fmla="*/ 348 h 296"/>
                  <a:gd name="T10" fmla="*/ 277 w 489"/>
                  <a:gd name="T11" fmla="*/ 221 h 296"/>
                  <a:gd name="T12" fmla="*/ 100 w 489"/>
                  <a:gd name="T13" fmla="*/ 121 h 296"/>
                  <a:gd name="T14" fmla="*/ 213 w 489"/>
                  <a:gd name="T15" fmla="*/ 246 h 296"/>
                  <a:gd name="T16" fmla="*/ 543 w 489"/>
                  <a:gd name="T17" fmla="*/ 408 h 296"/>
                  <a:gd name="T18" fmla="*/ 930 w 489"/>
                  <a:gd name="T19" fmla="*/ 448 h 296"/>
                  <a:gd name="T20" fmla="*/ 976 w 489"/>
                  <a:gd name="T21" fmla="*/ 338 h 296"/>
                  <a:gd name="T22" fmla="*/ 787 w 489"/>
                  <a:gd name="T23" fmla="*/ 182 h 296"/>
                  <a:gd name="T24" fmla="*/ 339 w 489"/>
                  <a:gd name="T25" fmla="*/ 26 h 296"/>
                  <a:gd name="T26" fmla="*/ 0 w 489"/>
                  <a:gd name="T27" fmla="*/ 0 h 296"/>
                  <a:gd name="T28" fmla="*/ 28 w 489"/>
                  <a:gd name="T29" fmla="*/ 52 h 296"/>
                  <a:gd name="T30" fmla="*/ 28 w 489"/>
                  <a:gd name="T31" fmla="*/ 5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498 w 794"/>
                <a:gd name="T1" fmla="*/ 198 h 414"/>
                <a:gd name="T2" fmla="*/ 445 w 794"/>
                <a:gd name="T3" fmla="*/ 159 h 414"/>
                <a:gd name="T4" fmla="*/ 349 w 794"/>
                <a:gd name="T5" fmla="*/ 105 h 414"/>
                <a:gd name="T6" fmla="*/ 44 w 794"/>
                <a:gd name="T7" fmla="*/ 0 h 414"/>
                <a:gd name="T8" fmla="*/ 14 w 794"/>
                <a:gd name="T9" fmla="*/ 10 h 414"/>
                <a:gd name="T10" fmla="*/ 0 w 794"/>
                <a:gd name="T11" fmla="*/ 42 h 414"/>
                <a:gd name="T12" fmla="*/ 17 w 794"/>
                <a:gd name="T13" fmla="*/ 78 h 414"/>
                <a:gd name="T14" fmla="*/ 358 w 794"/>
                <a:gd name="T15" fmla="*/ 205 h 414"/>
                <a:gd name="T16" fmla="*/ 433 w 794"/>
                <a:gd name="T17" fmla="*/ 197 h 414"/>
                <a:gd name="T18" fmla="*/ 493 w 794"/>
                <a:gd name="T19" fmla="*/ 207 h 414"/>
                <a:gd name="T20" fmla="*/ 498 w 794"/>
                <a:gd name="T21" fmla="*/ 198 h 414"/>
                <a:gd name="T22" fmla="*/ 498 w 794"/>
                <a:gd name="T23" fmla="*/ 198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21 w 1586"/>
                <a:gd name="T1" fmla="*/ 0 h 821"/>
                <a:gd name="T2" fmla="*/ 208 w 1586"/>
                <a:gd name="T3" fmla="*/ 65 h 821"/>
                <a:gd name="T4" fmla="*/ 223 w 1586"/>
                <a:gd name="T5" fmla="*/ 79 h 821"/>
                <a:gd name="T6" fmla="*/ 248 w 1586"/>
                <a:gd name="T7" fmla="*/ 99 h 821"/>
                <a:gd name="T8" fmla="*/ 245 w 1586"/>
                <a:gd name="T9" fmla="*/ 102 h 821"/>
                <a:gd name="T10" fmla="*/ 211 w 1586"/>
                <a:gd name="T11" fmla="*/ 98 h 821"/>
                <a:gd name="T12" fmla="*/ 179 w 1586"/>
                <a:gd name="T13" fmla="*/ 101 h 821"/>
                <a:gd name="T14" fmla="*/ 7 w 1586"/>
                <a:gd name="T15" fmla="*/ 37 h 821"/>
                <a:gd name="T16" fmla="*/ 0 w 1586"/>
                <a:gd name="T17" fmla="*/ 19 h 821"/>
                <a:gd name="T18" fmla="*/ 7 w 1586"/>
                <a:gd name="T19" fmla="*/ 4 h 821"/>
                <a:gd name="T20" fmla="*/ 21 w 1586"/>
                <a:gd name="T21" fmla="*/ 0 h 821"/>
                <a:gd name="T22" fmla="*/ 21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41 h 747"/>
                <a:gd name="T2" fmla="*/ 145 w 1049"/>
                <a:gd name="T3" fmla="*/ 94 h 747"/>
                <a:gd name="T4" fmla="*/ 148 w 1049"/>
                <a:gd name="T5" fmla="*/ 67 h 747"/>
                <a:gd name="T6" fmla="*/ 165 w 1049"/>
                <a:gd name="T7" fmla="*/ 53 h 747"/>
                <a:gd name="T8" fmla="*/ 12 w 1049"/>
                <a:gd name="T9" fmla="*/ 0 h 747"/>
                <a:gd name="T10" fmla="*/ 0 w 1049"/>
                <a:gd name="T11" fmla="*/ 16 h 747"/>
                <a:gd name="T12" fmla="*/ 0 w 1049"/>
                <a:gd name="T13" fmla="*/ 41 h 747"/>
                <a:gd name="T14" fmla="*/ 0 w 1049"/>
                <a:gd name="T15" fmla="*/ 4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7 w 150"/>
                  <a:gd name="T1" fmla="*/ 0 h 173"/>
                  <a:gd name="T2" fmla="*/ 6 w 150"/>
                  <a:gd name="T3" fmla="*/ 8 h 173"/>
                  <a:gd name="T4" fmla="*/ 0 w 150"/>
                  <a:gd name="T5" fmla="*/ 22 h 173"/>
                  <a:gd name="T6" fmla="*/ 12 w 150"/>
                  <a:gd name="T7" fmla="*/ 20 h 173"/>
                  <a:gd name="T8" fmla="*/ 16 w 150"/>
                  <a:gd name="T9" fmla="*/ 11 h 173"/>
                  <a:gd name="T10" fmla="*/ 23 w 150"/>
                  <a:gd name="T11" fmla="*/ 4 h 173"/>
                  <a:gd name="T12" fmla="*/ 17 w 150"/>
                  <a:gd name="T13" fmla="*/ 0 h 173"/>
                  <a:gd name="T14" fmla="*/ 17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25 w 1684"/>
                  <a:gd name="T1" fmla="*/ 0 h 880"/>
                  <a:gd name="T2" fmla="*/ 10 w 1684"/>
                  <a:gd name="T3" fmla="*/ 6 h 880"/>
                  <a:gd name="T4" fmla="*/ 0 w 1684"/>
                  <a:gd name="T5" fmla="*/ 26 h 880"/>
                  <a:gd name="T6" fmla="*/ 11 w 1684"/>
                  <a:gd name="T7" fmla="*/ 45 h 880"/>
                  <a:gd name="T8" fmla="*/ 185 w 1684"/>
                  <a:gd name="T9" fmla="*/ 108 h 880"/>
                  <a:gd name="T10" fmla="*/ 223 w 1684"/>
                  <a:gd name="T11" fmla="*/ 104 h 880"/>
                  <a:gd name="T12" fmla="*/ 253 w 1684"/>
                  <a:gd name="T13" fmla="*/ 110 h 880"/>
                  <a:gd name="T14" fmla="*/ 264 w 1684"/>
                  <a:gd name="T15" fmla="*/ 101 h 880"/>
                  <a:gd name="T16" fmla="*/ 236 w 1684"/>
                  <a:gd name="T17" fmla="*/ 83 h 880"/>
                  <a:gd name="T18" fmla="*/ 224 w 1684"/>
                  <a:gd name="T19" fmla="*/ 64 h 880"/>
                  <a:gd name="T20" fmla="*/ 215 w 1684"/>
                  <a:gd name="T21" fmla="*/ 66 h 880"/>
                  <a:gd name="T22" fmla="*/ 226 w 1684"/>
                  <a:gd name="T23" fmla="*/ 83 h 880"/>
                  <a:gd name="T24" fmla="*/ 248 w 1684"/>
                  <a:gd name="T25" fmla="*/ 101 h 880"/>
                  <a:gd name="T26" fmla="*/ 222 w 1684"/>
                  <a:gd name="T27" fmla="*/ 98 h 880"/>
                  <a:gd name="T28" fmla="*/ 191 w 1684"/>
                  <a:gd name="T29" fmla="*/ 102 h 880"/>
                  <a:gd name="T30" fmla="*/ 197 w 1684"/>
                  <a:gd name="T31" fmla="*/ 81 h 880"/>
                  <a:gd name="T32" fmla="*/ 210 w 1684"/>
                  <a:gd name="T33" fmla="*/ 67 h 880"/>
                  <a:gd name="T34" fmla="*/ 195 w 1684"/>
                  <a:gd name="T35" fmla="*/ 69 h 880"/>
                  <a:gd name="T36" fmla="*/ 183 w 1684"/>
                  <a:gd name="T37" fmla="*/ 82 h 880"/>
                  <a:gd name="T38" fmla="*/ 179 w 1684"/>
                  <a:gd name="T39" fmla="*/ 99 h 880"/>
                  <a:gd name="T40" fmla="*/ 17 w 1684"/>
                  <a:gd name="T41" fmla="*/ 39 h 880"/>
                  <a:gd name="T42" fmla="*/ 13 w 1684"/>
                  <a:gd name="T43" fmla="*/ 27 h 880"/>
                  <a:gd name="T44" fmla="*/ 16 w 1684"/>
                  <a:gd name="T45" fmla="*/ 12 h 880"/>
                  <a:gd name="T46" fmla="*/ 34 w 1684"/>
                  <a:gd name="T47" fmla="*/ 0 h 880"/>
                  <a:gd name="T48" fmla="*/ 25 w 1684"/>
                  <a:gd name="T49" fmla="*/ 0 h 880"/>
                  <a:gd name="T50" fmla="*/ 25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6 w 1190"/>
                  <a:gd name="T1" fmla="*/ 0 h 500"/>
                  <a:gd name="T2" fmla="*/ 187 w 1190"/>
                  <a:gd name="T3" fmla="*/ 61 h 500"/>
                  <a:gd name="T4" fmla="*/ 169 w 1190"/>
                  <a:gd name="T5" fmla="*/ 62 h 500"/>
                  <a:gd name="T6" fmla="*/ 0 w 1190"/>
                  <a:gd name="T7" fmla="*/ 4 h 500"/>
                  <a:gd name="T8" fmla="*/ 16 w 1190"/>
                  <a:gd name="T9" fmla="*/ 0 h 500"/>
                  <a:gd name="T10" fmla="*/ 16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8 w 160"/>
                  <a:gd name="T1" fmla="*/ 0 h 335"/>
                  <a:gd name="T2" fmla="*/ 3 w 160"/>
                  <a:gd name="T3" fmla="*/ 13 h 335"/>
                  <a:gd name="T4" fmla="*/ 0 w 160"/>
                  <a:gd name="T5" fmla="*/ 29 h 335"/>
                  <a:gd name="T6" fmla="*/ 5 w 160"/>
                  <a:gd name="T7" fmla="*/ 39 h 335"/>
                  <a:gd name="T8" fmla="*/ 15 w 160"/>
                  <a:gd name="T9" fmla="*/ 42 h 335"/>
                  <a:gd name="T10" fmla="*/ 12 w 160"/>
                  <a:gd name="T11" fmla="*/ 19 h 335"/>
                  <a:gd name="T12" fmla="*/ 25 w 160"/>
                  <a:gd name="T13" fmla="*/ 2 h 335"/>
                  <a:gd name="T14" fmla="*/ 18 w 160"/>
                  <a:gd name="T15" fmla="*/ 0 h 335"/>
                  <a:gd name="T16" fmla="*/ 18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2 w 489"/>
                  <a:gd name="T1" fmla="*/ 4 h 296"/>
                  <a:gd name="T2" fmla="*/ 25 w 489"/>
                  <a:gd name="T3" fmla="*/ 8 h 296"/>
                  <a:gd name="T4" fmla="*/ 51 w 489"/>
                  <a:gd name="T5" fmla="*/ 17 h 296"/>
                  <a:gd name="T6" fmla="*/ 69 w 489"/>
                  <a:gd name="T7" fmla="*/ 30 h 296"/>
                  <a:gd name="T8" fmla="*/ 51 w 489"/>
                  <a:gd name="T9" fmla="*/ 28 h 296"/>
                  <a:gd name="T10" fmla="*/ 22 w 489"/>
                  <a:gd name="T11" fmla="*/ 18 h 296"/>
                  <a:gd name="T12" fmla="*/ 8 w 489"/>
                  <a:gd name="T13" fmla="*/ 10 h 296"/>
                  <a:gd name="T14" fmla="*/ 17 w 489"/>
                  <a:gd name="T15" fmla="*/ 20 h 296"/>
                  <a:gd name="T16" fmla="*/ 42 w 489"/>
                  <a:gd name="T17" fmla="*/ 33 h 296"/>
                  <a:gd name="T18" fmla="*/ 73 w 489"/>
                  <a:gd name="T19" fmla="*/ 37 h 296"/>
                  <a:gd name="T20" fmla="*/ 76 w 489"/>
                  <a:gd name="T21" fmla="*/ 28 h 296"/>
                  <a:gd name="T22" fmla="*/ 62 w 489"/>
                  <a:gd name="T23" fmla="*/ 15 h 296"/>
                  <a:gd name="T24" fmla="*/ 26 w 489"/>
                  <a:gd name="T25" fmla="*/ 2 h 296"/>
                  <a:gd name="T26" fmla="*/ 0 w 489"/>
                  <a:gd name="T27" fmla="*/ 0 h 296"/>
                  <a:gd name="T28" fmla="*/ 2 w 489"/>
                  <a:gd name="T29" fmla="*/ 4 h 296"/>
                  <a:gd name="T30" fmla="*/ 2 w 489"/>
                  <a:gd name="T31" fmla="*/ 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056447500 w 4288"/>
              <a:gd name="T3" fmla="*/ 645160443 h 459"/>
              <a:gd name="T4" fmla="*/ 2147483646 w 4288"/>
              <a:gd name="T5" fmla="*/ 362902749 h 459"/>
              <a:gd name="T6" fmla="*/ 2147483646 w 4288"/>
              <a:gd name="T7" fmla="*/ 947579400 h 459"/>
              <a:gd name="T8" fmla="*/ 2147483646 w 4288"/>
              <a:gd name="T9" fmla="*/ 383064013 h 459"/>
              <a:gd name="T10" fmla="*/ 2147483646 w 4288"/>
              <a:gd name="T11" fmla="*/ 1149192039 h 459"/>
              <a:gd name="T12" fmla="*/ 2147483646 w 4288"/>
              <a:gd name="T13" fmla="*/ 342741485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80645000 h 240"/>
              <a:gd name="T2" fmla="*/ 705643750 w 560"/>
              <a:gd name="T3" fmla="*/ 362902500 h 240"/>
              <a:gd name="T4" fmla="*/ 1129030000 w 560"/>
              <a:gd name="T5" fmla="*/ 40322500 h 240"/>
              <a:gd name="T6" fmla="*/ 1411287500 w 560"/>
              <a:gd name="T7" fmla="*/ 6048375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B59BD92-3878-46DE-BCEA-FA386125B5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3636453"/>
      </p:ext>
    </p:extLst>
  </p:cSld>
  <p:clrMapOvr>
    <a:masterClrMapping/>
  </p:clrMapOvr>
  <p:transition spd="slow">
    <p:blinds dir="vert"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D20130-00EA-4597-B0DC-FD1115BF95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846144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061B88-2B9F-49A0-83EC-D2ED3769C1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665251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610DAD-167D-4732-84FC-776F9CBE54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748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slideLayout" Target="../slideLayouts/slideLayout13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Relationship Id="rId14" Type="http://schemas.openxmlformats.org/officeDocument/2006/relationships/image" Target="../media/image2.jpe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9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34.xml"/><Relationship Id="rId7" Type="http://schemas.openxmlformats.org/officeDocument/2006/relationships/slideLayout" Target="../slideLayouts/slideLayout138.xml"/><Relationship Id="rId12" Type="http://schemas.openxmlformats.org/officeDocument/2006/relationships/slideLayout" Target="../slideLayouts/slideLayout143.xml"/><Relationship Id="rId2" Type="http://schemas.openxmlformats.org/officeDocument/2006/relationships/slideLayout" Target="../slideLayouts/slideLayout133.xml"/><Relationship Id="rId1" Type="http://schemas.openxmlformats.org/officeDocument/2006/relationships/slideLayout" Target="../slideLayouts/slideLayout132.xml"/><Relationship Id="rId6" Type="http://schemas.openxmlformats.org/officeDocument/2006/relationships/slideLayout" Target="../slideLayouts/slideLayout137.xml"/><Relationship Id="rId11" Type="http://schemas.openxmlformats.org/officeDocument/2006/relationships/slideLayout" Target="../slideLayouts/slideLayout142.xml"/><Relationship Id="rId5" Type="http://schemas.openxmlformats.org/officeDocument/2006/relationships/slideLayout" Target="../slideLayouts/slideLayout136.xml"/><Relationship Id="rId10" Type="http://schemas.openxmlformats.org/officeDocument/2006/relationships/slideLayout" Target="../slideLayouts/slideLayout141.xml"/><Relationship Id="rId4" Type="http://schemas.openxmlformats.org/officeDocument/2006/relationships/slideLayout" Target="../slideLayouts/slideLayout135.xml"/><Relationship Id="rId9" Type="http://schemas.openxmlformats.org/officeDocument/2006/relationships/slideLayout" Target="../slideLayouts/slideLayout14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3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8.xml"/><Relationship Id="rId7" Type="http://schemas.openxmlformats.org/officeDocument/2006/relationships/slideLayout" Target="../slideLayouts/slideLayout102.xml"/><Relationship Id="rId12" Type="http://schemas.openxmlformats.org/officeDocument/2006/relationships/slideLayout" Target="../slideLayouts/slideLayout107.xml"/><Relationship Id="rId2" Type="http://schemas.openxmlformats.org/officeDocument/2006/relationships/slideLayout" Target="../slideLayouts/slideLayout97.xml"/><Relationship Id="rId1" Type="http://schemas.openxmlformats.org/officeDocument/2006/relationships/slideLayout" Target="../slideLayouts/slideLayout96.xml"/><Relationship Id="rId6" Type="http://schemas.openxmlformats.org/officeDocument/2006/relationships/slideLayout" Target="../slideLayouts/slideLayout101.xml"/><Relationship Id="rId11" Type="http://schemas.openxmlformats.org/officeDocument/2006/relationships/slideLayout" Target="../slideLayouts/slideLayout106.xml"/><Relationship Id="rId5" Type="http://schemas.openxmlformats.org/officeDocument/2006/relationships/slideLayout" Target="../slideLayouts/slideLayout100.xml"/><Relationship Id="rId10" Type="http://schemas.openxmlformats.org/officeDocument/2006/relationships/slideLayout" Target="../slideLayouts/slideLayout105.xml"/><Relationship Id="rId4" Type="http://schemas.openxmlformats.org/officeDocument/2006/relationships/slideLayout" Target="../slideLayouts/slideLayout99.xml"/><Relationship Id="rId9" Type="http://schemas.openxmlformats.org/officeDocument/2006/relationships/slideLayout" Target="../slideLayouts/slideLayout10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82D5B25-777B-4BFA-89AA-DA9D15428DB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  <p:sldLayoutId id="214748405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39267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268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269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270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271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272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273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274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275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276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277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278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279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280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281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282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283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284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285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286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287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288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289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290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291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292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293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294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295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296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297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298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299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39300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</p:grpSp>
      <p:sp>
        <p:nvSpPr>
          <p:cNvPr id="139301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39302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39303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9304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9305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fld id="{C2CF5A3F-AFE7-4904-94D2-779ADAD86B9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5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  <p:sldLayoutId id="214748415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77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22621AF-3AFA-44DA-BE0E-56A6861850E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86" r:id="rId1"/>
    <p:sldLayoutId id="2147484155" r:id="rId2"/>
    <p:sldLayoutId id="2147484156" r:id="rId3"/>
    <p:sldLayoutId id="2147484157" r:id="rId4"/>
    <p:sldLayoutId id="2147484158" r:id="rId5"/>
    <p:sldLayoutId id="2147484159" r:id="rId6"/>
    <p:sldLayoutId id="2147484160" r:id="rId7"/>
    <p:sldLayoutId id="2147484161" r:id="rId8"/>
    <p:sldLayoutId id="2147484162" r:id="rId9"/>
    <p:sldLayoutId id="2147484163" r:id="rId10"/>
    <p:sldLayoutId id="2147484164" r:id="rId11"/>
    <p:sldLayoutId id="214748416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6B59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3320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86 w 2780"/>
                <a:gd name="T1" fmla="*/ 18 h 953"/>
                <a:gd name="T2" fmla="*/ 2696 w 2780"/>
                <a:gd name="T3" fmla="*/ 24 h 953"/>
                <a:gd name="T4" fmla="*/ 2629 w 2780"/>
                <a:gd name="T5" fmla="*/ 102 h 953"/>
                <a:gd name="T6" fmla="*/ 2527 w 2780"/>
                <a:gd name="T7" fmla="*/ 156 h 953"/>
                <a:gd name="T8" fmla="*/ 2521 w 2780"/>
                <a:gd name="T9" fmla="*/ 222 h 953"/>
                <a:gd name="T10" fmla="*/ 2503 w 2780"/>
                <a:gd name="T11" fmla="*/ 246 h 953"/>
                <a:gd name="T12" fmla="*/ 2485 w 2780"/>
                <a:gd name="T13" fmla="*/ 252 h 953"/>
                <a:gd name="T14" fmla="*/ 2413 w 2780"/>
                <a:gd name="T15" fmla="*/ 210 h 953"/>
                <a:gd name="T16" fmla="*/ 2274 w 2780"/>
                <a:gd name="T17" fmla="*/ 192 h 953"/>
                <a:gd name="T18" fmla="*/ 2250 w 2780"/>
                <a:gd name="T19" fmla="*/ 186 h 953"/>
                <a:gd name="T20" fmla="*/ 2232 w 2780"/>
                <a:gd name="T21" fmla="*/ 192 h 953"/>
                <a:gd name="T22" fmla="*/ 2160 w 2780"/>
                <a:gd name="T23" fmla="*/ 228 h 953"/>
                <a:gd name="T24" fmla="*/ 2124 w 2780"/>
                <a:gd name="T25" fmla="*/ 240 h 953"/>
                <a:gd name="T26" fmla="*/ 2100 w 2780"/>
                <a:gd name="T27" fmla="*/ 246 h 953"/>
                <a:gd name="T28" fmla="*/ 2088 w 2780"/>
                <a:gd name="T29" fmla="*/ 258 h 953"/>
                <a:gd name="T30" fmla="*/ 2088 w 2780"/>
                <a:gd name="T31" fmla="*/ 276 h 953"/>
                <a:gd name="T32" fmla="*/ 2065 w 2780"/>
                <a:gd name="T33" fmla="*/ 300 h 953"/>
                <a:gd name="T34" fmla="*/ 2047 w 2780"/>
                <a:gd name="T35" fmla="*/ 312 h 953"/>
                <a:gd name="T36" fmla="*/ 2035 w 2780"/>
                <a:gd name="T37" fmla="*/ 324 h 953"/>
                <a:gd name="T38" fmla="*/ 2023 w 2780"/>
                <a:gd name="T39" fmla="*/ 336 h 953"/>
                <a:gd name="T40" fmla="*/ 1991 w 2780"/>
                <a:gd name="T41" fmla="*/ 342 h 953"/>
                <a:gd name="T42" fmla="*/ 1925 w 2780"/>
                <a:gd name="T43" fmla="*/ 336 h 953"/>
                <a:gd name="T44" fmla="*/ 1889 w 2780"/>
                <a:gd name="T45" fmla="*/ 330 h 953"/>
                <a:gd name="T46" fmla="*/ 1877 w 2780"/>
                <a:gd name="T47" fmla="*/ 342 h 953"/>
                <a:gd name="T48" fmla="*/ 1865 w 2780"/>
                <a:gd name="T49" fmla="*/ 354 h 953"/>
                <a:gd name="T50" fmla="*/ 1835 w 2780"/>
                <a:gd name="T51" fmla="*/ 360 h 953"/>
                <a:gd name="T52" fmla="*/ 1776 w 2780"/>
                <a:gd name="T53" fmla="*/ 342 h 953"/>
                <a:gd name="T54" fmla="*/ 1752 w 2780"/>
                <a:gd name="T55" fmla="*/ 342 h 953"/>
                <a:gd name="T56" fmla="*/ 1728 w 2780"/>
                <a:gd name="T57" fmla="*/ 354 h 953"/>
                <a:gd name="T58" fmla="*/ 1666 w 2780"/>
                <a:gd name="T59" fmla="*/ 425 h 953"/>
                <a:gd name="T60" fmla="*/ 1624 w 2780"/>
                <a:gd name="T61" fmla="*/ 569 h 953"/>
                <a:gd name="T62" fmla="*/ 1624 w 2780"/>
                <a:gd name="T63" fmla="*/ 593 h 953"/>
                <a:gd name="T64" fmla="*/ 1630 w 2780"/>
                <a:gd name="T65" fmla="*/ 641 h 953"/>
                <a:gd name="T66" fmla="*/ 1648 w 2780"/>
                <a:gd name="T67" fmla="*/ 659 h 953"/>
                <a:gd name="T68" fmla="*/ 1642 w 2780"/>
                <a:gd name="T69" fmla="*/ 671 h 953"/>
                <a:gd name="T70" fmla="*/ 1630 w 2780"/>
                <a:gd name="T71" fmla="*/ 683 h 953"/>
                <a:gd name="T72" fmla="*/ 1552 w 2780"/>
                <a:gd name="T73" fmla="*/ 689 h 953"/>
                <a:gd name="T74" fmla="*/ 1475 w 2780"/>
                <a:gd name="T75" fmla="*/ 629 h 953"/>
                <a:gd name="T76" fmla="*/ 1341 w 2780"/>
                <a:gd name="T77" fmla="*/ 587 h 953"/>
                <a:gd name="T78" fmla="*/ 1192 w 2780"/>
                <a:gd name="T79" fmla="*/ 671 h 953"/>
                <a:gd name="T80" fmla="*/ 1022 w 2780"/>
                <a:gd name="T81" fmla="*/ 731 h 953"/>
                <a:gd name="T82" fmla="*/ 819 w 2780"/>
                <a:gd name="T83" fmla="*/ 743 h 953"/>
                <a:gd name="T84" fmla="*/ 632 w 2780"/>
                <a:gd name="T85" fmla="*/ 701 h 953"/>
                <a:gd name="T86" fmla="*/ 572 w 2780"/>
                <a:gd name="T87" fmla="*/ 695 h 953"/>
                <a:gd name="T88" fmla="*/ 560 w 2780"/>
                <a:gd name="T89" fmla="*/ 701 h 953"/>
                <a:gd name="T90" fmla="*/ 524 w 2780"/>
                <a:gd name="T91" fmla="*/ 731 h 953"/>
                <a:gd name="T92" fmla="*/ 438 w 2780"/>
                <a:gd name="T93" fmla="*/ 809 h 953"/>
                <a:gd name="T94" fmla="*/ 408 w 2780"/>
                <a:gd name="T95" fmla="*/ 821 h 953"/>
                <a:gd name="T96" fmla="*/ 384 w 2780"/>
                <a:gd name="T97" fmla="*/ 821 h 953"/>
                <a:gd name="T98" fmla="*/ 337 w 2780"/>
                <a:gd name="T99" fmla="*/ 827 h 953"/>
                <a:gd name="T100" fmla="*/ 211 w 2780"/>
                <a:gd name="T101" fmla="*/ 851 h 953"/>
                <a:gd name="T102" fmla="*/ 175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98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1252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81253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81254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81255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81256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81257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81258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81259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81260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81261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81262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81263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81264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81265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</p:grpSp>
      <p:sp>
        <p:nvSpPr>
          <p:cNvPr id="18126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812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812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812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fld id="{5D6F6C93-9547-4BD4-94AB-258C8A1B1C1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8127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87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  <p:sldLayoutId id="214748417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3080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912 h 2182"/>
                <a:gd name="T4" fmla="*/ 5590 w 4897"/>
                <a:gd name="T5" fmla="*/ 912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1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2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883 h 2182"/>
                <a:gd name="T4" fmla="*/ 5590 w 4897"/>
                <a:gd name="T5" fmla="*/ 883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34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2535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2536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2537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2538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</p:grpSp>
      <p:sp>
        <p:nvSpPr>
          <p:cNvPr id="2253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254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254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F778216-911E-445F-821A-066EBAA3B34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22542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2543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77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  <p:sldLayoutId id="214748406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4104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82 w 64000"/>
                <a:gd name="T1" fmla="*/ -25 h 64000"/>
                <a:gd name="T2" fmla="*/ 105 w 64000"/>
                <a:gd name="T3" fmla="*/ 0 h 64000"/>
                <a:gd name="T4" fmla="*/ 82 w 64000"/>
                <a:gd name="T5" fmla="*/ 25 h 64000"/>
                <a:gd name="T6" fmla="*/ 82 w 64000"/>
                <a:gd name="T7" fmla="*/ 25 h 64000"/>
                <a:gd name="T8" fmla="*/ 82 w 64000"/>
                <a:gd name="T9" fmla="*/ 25 h 64000"/>
                <a:gd name="T10" fmla="*/ 82 w 64000"/>
                <a:gd name="T11" fmla="*/ 25 h 64000"/>
                <a:gd name="T12" fmla="*/ 82 w 64000"/>
                <a:gd name="T13" fmla="*/ -25 h 64000"/>
                <a:gd name="T14" fmla="*/ 82 w 64000"/>
                <a:gd name="T15" fmla="*/ -25 h 64000"/>
                <a:gd name="T16" fmla="*/ 82 w 64000"/>
                <a:gd name="T17" fmla="*/ -2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5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46 w 64000"/>
                <a:gd name="T1" fmla="*/ -25 h 64000"/>
                <a:gd name="T2" fmla="*/ 59 w 64000"/>
                <a:gd name="T3" fmla="*/ 0 h 64000"/>
                <a:gd name="T4" fmla="*/ 46 w 64000"/>
                <a:gd name="T5" fmla="*/ 25 h 64000"/>
                <a:gd name="T6" fmla="*/ 46 w 64000"/>
                <a:gd name="T7" fmla="*/ 25 h 64000"/>
                <a:gd name="T8" fmla="*/ 46 w 64000"/>
                <a:gd name="T9" fmla="*/ 25 h 64000"/>
                <a:gd name="T10" fmla="*/ 46 w 64000"/>
                <a:gd name="T11" fmla="*/ 25 h 64000"/>
                <a:gd name="T12" fmla="*/ 46 w 64000"/>
                <a:gd name="T13" fmla="*/ -25 h 64000"/>
                <a:gd name="T14" fmla="*/ 46 w 64000"/>
                <a:gd name="T15" fmla="*/ -25 h 64000"/>
                <a:gd name="T16" fmla="*/ 46 w 64000"/>
                <a:gd name="T17" fmla="*/ -2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6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09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pitchFamily="34" charset="0"/>
              </a:defRPr>
            </a:lvl1pPr>
          </a:lstStyle>
          <a:p>
            <a:fld id="{62F34E70-F191-46FE-AFE5-9580DAC630E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8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  <p:sldLayoutId id="214748407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6963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5129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0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3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5132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7 w 185"/>
                <a:gd name="T1" fmla="*/ 0 h 120"/>
                <a:gd name="T2" fmla="*/ 187 w 185"/>
                <a:gd name="T3" fmla="*/ 6 h 120"/>
                <a:gd name="T4" fmla="*/ 187 w 185"/>
                <a:gd name="T5" fmla="*/ 18 h 120"/>
                <a:gd name="T6" fmla="*/ 187 w 185"/>
                <a:gd name="T7" fmla="*/ 36 h 120"/>
                <a:gd name="T8" fmla="*/ 181 w 185"/>
                <a:gd name="T9" fmla="*/ 54 h 120"/>
                <a:gd name="T10" fmla="*/ 163 w 185"/>
                <a:gd name="T11" fmla="*/ 72 h 120"/>
                <a:gd name="T12" fmla="*/ 139 w 185"/>
                <a:gd name="T13" fmla="*/ 96 h 120"/>
                <a:gd name="T14" fmla="*/ 103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7 w 185"/>
                <a:gd name="T29" fmla="*/ 0 h 120"/>
                <a:gd name="T30" fmla="*/ 187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3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4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9 w 526"/>
                <a:gd name="T17" fmla="*/ 179 h 275"/>
                <a:gd name="T18" fmla="*/ 211 w 526"/>
                <a:gd name="T19" fmla="*/ 143 h 275"/>
                <a:gd name="T20" fmla="*/ 253 w 526"/>
                <a:gd name="T21" fmla="*/ 120 h 275"/>
                <a:gd name="T22" fmla="*/ 301 w 526"/>
                <a:gd name="T23" fmla="*/ 96 h 275"/>
                <a:gd name="T24" fmla="*/ 397 w 526"/>
                <a:gd name="T25" fmla="*/ 48 h 275"/>
                <a:gd name="T26" fmla="*/ 446 w 526"/>
                <a:gd name="T27" fmla="*/ 30 h 275"/>
                <a:gd name="T28" fmla="*/ 482 w 526"/>
                <a:gd name="T29" fmla="*/ 12 h 275"/>
                <a:gd name="T30" fmla="*/ 506 w 526"/>
                <a:gd name="T31" fmla="*/ 6 h 275"/>
                <a:gd name="T32" fmla="*/ 524 w 526"/>
                <a:gd name="T33" fmla="*/ 0 h 275"/>
                <a:gd name="T34" fmla="*/ 530 w 526"/>
                <a:gd name="T35" fmla="*/ 0 h 275"/>
                <a:gd name="T36" fmla="*/ 524 w 526"/>
                <a:gd name="T37" fmla="*/ 6 h 275"/>
                <a:gd name="T38" fmla="*/ 512 w 526"/>
                <a:gd name="T39" fmla="*/ 12 h 275"/>
                <a:gd name="T40" fmla="*/ 488 w 526"/>
                <a:gd name="T41" fmla="*/ 24 h 275"/>
                <a:gd name="T42" fmla="*/ 464 w 526"/>
                <a:gd name="T43" fmla="*/ 42 h 275"/>
                <a:gd name="T44" fmla="*/ 440 w 526"/>
                <a:gd name="T45" fmla="*/ 54 h 275"/>
                <a:gd name="T46" fmla="*/ 397 w 526"/>
                <a:gd name="T47" fmla="*/ 78 h 275"/>
                <a:gd name="T48" fmla="*/ 342 w 526"/>
                <a:gd name="T49" fmla="*/ 108 h 275"/>
                <a:gd name="T50" fmla="*/ 277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5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2 w 718"/>
                <a:gd name="T17" fmla="*/ 228 h 306"/>
                <a:gd name="T18" fmla="*/ 128 w 718"/>
                <a:gd name="T19" fmla="*/ 228 h 306"/>
                <a:gd name="T20" fmla="*/ 146 w 718"/>
                <a:gd name="T21" fmla="*/ 222 h 306"/>
                <a:gd name="T22" fmla="*/ 170 w 718"/>
                <a:gd name="T23" fmla="*/ 216 h 306"/>
                <a:gd name="T24" fmla="*/ 200 w 718"/>
                <a:gd name="T25" fmla="*/ 204 h 306"/>
                <a:gd name="T26" fmla="*/ 277 w 718"/>
                <a:gd name="T27" fmla="*/ 180 h 306"/>
                <a:gd name="T28" fmla="*/ 375 w 718"/>
                <a:gd name="T29" fmla="*/ 156 h 306"/>
                <a:gd name="T30" fmla="*/ 465 w 718"/>
                <a:gd name="T31" fmla="*/ 126 h 306"/>
                <a:gd name="T32" fmla="*/ 548 w 718"/>
                <a:gd name="T33" fmla="*/ 102 h 306"/>
                <a:gd name="T34" fmla="*/ 578 w 718"/>
                <a:gd name="T35" fmla="*/ 90 h 306"/>
                <a:gd name="T36" fmla="*/ 610 w 718"/>
                <a:gd name="T37" fmla="*/ 84 h 306"/>
                <a:gd name="T38" fmla="*/ 628 w 718"/>
                <a:gd name="T39" fmla="*/ 78 h 306"/>
                <a:gd name="T40" fmla="*/ 634 w 718"/>
                <a:gd name="T41" fmla="*/ 72 h 306"/>
                <a:gd name="T42" fmla="*/ 640 w 718"/>
                <a:gd name="T43" fmla="*/ 66 h 306"/>
                <a:gd name="T44" fmla="*/ 658 w 718"/>
                <a:gd name="T45" fmla="*/ 60 h 306"/>
                <a:gd name="T46" fmla="*/ 700 w 718"/>
                <a:gd name="T47" fmla="*/ 30 h 306"/>
                <a:gd name="T48" fmla="*/ 718 w 718"/>
                <a:gd name="T49" fmla="*/ 18 h 306"/>
                <a:gd name="T50" fmla="*/ 724 w 718"/>
                <a:gd name="T51" fmla="*/ 6 h 306"/>
                <a:gd name="T52" fmla="*/ 718 w 718"/>
                <a:gd name="T53" fmla="*/ 0 h 306"/>
                <a:gd name="T54" fmla="*/ 694 w 718"/>
                <a:gd name="T55" fmla="*/ 0 h 306"/>
                <a:gd name="T56" fmla="*/ 634 w 718"/>
                <a:gd name="T57" fmla="*/ 0 h 306"/>
                <a:gd name="T58" fmla="*/ 584 w 718"/>
                <a:gd name="T59" fmla="*/ 0 h 306"/>
                <a:gd name="T60" fmla="*/ 548 w 718"/>
                <a:gd name="T61" fmla="*/ 0 h 306"/>
                <a:gd name="T62" fmla="*/ 518 w 718"/>
                <a:gd name="T63" fmla="*/ 18 h 306"/>
                <a:gd name="T64" fmla="*/ 489 w 718"/>
                <a:gd name="T65" fmla="*/ 42 h 306"/>
                <a:gd name="T66" fmla="*/ 471 w 718"/>
                <a:gd name="T67" fmla="*/ 54 h 306"/>
                <a:gd name="T68" fmla="*/ 453 w 718"/>
                <a:gd name="T69" fmla="*/ 60 h 306"/>
                <a:gd name="T70" fmla="*/ 429 w 718"/>
                <a:gd name="T71" fmla="*/ 60 h 306"/>
                <a:gd name="T72" fmla="*/ 393 w 718"/>
                <a:gd name="T73" fmla="*/ 66 h 306"/>
                <a:gd name="T74" fmla="*/ 349 w 718"/>
                <a:gd name="T75" fmla="*/ 84 h 306"/>
                <a:gd name="T76" fmla="*/ 313 w 718"/>
                <a:gd name="T77" fmla="*/ 108 h 306"/>
                <a:gd name="T78" fmla="*/ 289 w 718"/>
                <a:gd name="T79" fmla="*/ 126 h 306"/>
                <a:gd name="T80" fmla="*/ 277 w 718"/>
                <a:gd name="T81" fmla="*/ 132 h 306"/>
                <a:gd name="T82" fmla="*/ 259 w 718"/>
                <a:gd name="T83" fmla="*/ 138 h 306"/>
                <a:gd name="T84" fmla="*/ 223 w 718"/>
                <a:gd name="T85" fmla="*/ 138 h 306"/>
                <a:gd name="T86" fmla="*/ 188 w 718"/>
                <a:gd name="T87" fmla="*/ 138 h 306"/>
                <a:gd name="T88" fmla="*/ 182 w 718"/>
                <a:gd name="T89" fmla="*/ 138 h 306"/>
                <a:gd name="T90" fmla="*/ 176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6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45 w 2392"/>
                <a:gd name="T1" fmla="*/ 54 h 881"/>
                <a:gd name="T2" fmla="*/ 2203 w 2392"/>
                <a:gd name="T3" fmla="*/ 54 h 881"/>
                <a:gd name="T4" fmla="*/ 2161 w 2392"/>
                <a:gd name="T5" fmla="*/ 66 h 881"/>
                <a:gd name="T6" fmla="*/ 2035 w 2392"/>
                <a:gd name="T7" fmla="*/ 101 h 881"/>
                <a:gd name="T8" fmla="*/ 1970 w 2392"/>
                <a:gd name="T9" fmla="*/ 119 h 881"/>
                <a:gd name="T10" fmla="*/ 1872 w 2392"/>
                <a:gd name="T11" fmla="*/ 167 h 881"/>
                <a:gd name="T12" fmla="*/ 1848 w 2392"/>
                <a:gd name="T13" fmla="*/ 245 h 881"/>
                <a:gd name="T14" fmla="*/ 1854 w 2392"/>
                <a:gd name="T15" fmla="*/ 305 h 881"/>
                <a:gd name="T16" fmla="*/ 1770 w 2392"/>
                <a:gd name="T17" fmla="*/ 317 h 881"/>
                <a:gd name="T18" fmla="*/ 1607 w 2392"/>
                <a:gd name="T19" fmla="*/ 263 h 881"/>
                <a:gd name="T20" fmla="*/ 1517 w 2392"/>
                <a:gd name="T21" fmla="*/ 257 h 881"/>
                <a:gd name="T22" fmla="*/ 1409 w 2392"/>
                <a:gd name="T23" fmla="*/ 311 h 881"/>
                <a:gd name="T24" fmla="*/ 1342 w 2392"/>
                <a:gd name="T25" fmla="*/ 353 h 881"/>
                <a:gd name="T26" fmla="*/ 1318 w 2392"/>
                <a:gd name="T27" fmla="*/ 359 h 881"/>
                <a:gd name="T28" fmla="*/ 1222 w 2392"/>
                <a:gd name="T29" fmla="*/ 371 h 881"/>
                <a:gd name="T30" fmla="*/ 1168 w 2392"/>
                <a:gd name="T31" fmla="*/ 365 h 881"/>
                <a:gd name="T32" fmla="*/ 1061 w 2392"/>
                <a:gd name="T33" fmla="*/ 371 h 881"/>
                <a:gd name="T34" fmla="*/ 963 w 2392"/>
                <a:gd name="T35" fmla="*/ 383 h 881"/>
                <a:gd name="T36" fmla="*/ 927 w 2392"/>
                <a:gd name="T37" fmla="*/ 401 h 881"/>
                <a:gd name="T38" fmla="*/ 825 w 2392"/>
                <a:gd name="T39" fmla="*/ 419 h 881"/>
                <a:gd name="T40" fmla="*/ 784 w 2392"/>
                <a:gd name="T41" fmla="*/ 419 h 881"/>
                <a:gd name="T42" fmla="*/ 668 w 2392"/>
                <a:gd name="T43" fmla="*/ 437 h 881"/>
                <a:gd name="T44" fmla="*/ 602 w 2392"/>
                <a:gd name="T45" fmla="*/ 473 h 881"/>
                <a:gd name="T46" fmla="*/ 507 w 2392"/>
                <a:gd name="T47" fmla="*/ 467 h 881"/>
                <a:gd name="T48" fmla="*/ 433 w 2392"/>
                <a:gd name="T49" fmla="*/ 491 h 881"/>
                <a:gd name="T50" fmla="*/ 415 w 2392"/>
                <a:gd name="T51" fmla="*/ 539 h 881"/>
                <a:gd name="T52" fmla="*/ 349 w 2392"/>
                <a:gd name="T53" fmla="*/ 569 h 881"/>
                <a:gd name="T54" fmla="*/ 224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5 w 2392"/>
                <a:gd name="T65" fmla="*/ 653 h 881"/>
                <a:gd name="T66" fmla="*/ 477 w 2392"/>
                <a:gd name="T67" fmla="*/ 569 h 881"/>
                <a:gd name="T68" fmla="*/ 572 w 2392"/>
                <a:gd name="T69" fmla="*/ 521 h 881"/>
                <a:gd name="T70" fmla="*/ 650 w 2392"/>
                <a:gd name="T71" fmla="*/ 515 h 881"/>
                <a:gd name="T72" fmla="*/ 879 w 2392"/>
                <a:gd name="T73" fmla="*/ 461 h 881"/>
                <a:gd name="T74" fmla="*/ 1156 w 2392"/>
                <a:gd name="T75" fmla="*/ 425 h 881"/>
                <a:gd name="T76" fmla="*/ 1300 w 2392"/>
                <a:gd name="T77" fmla="*/ 461 h 881"/>
                <a:gd name="T78" fmla="*/ 1427 w 2392"/>
                <a:gd name="T79" fmla="*/ 533 h 881"/>
                <a:gd name="T80" fmla="*/ 1445 w 2392"/>
                <a:gd name="T81" fmla="*/ 617 h 881"/>
                <a:gd name="T82" fmla="*/ 1386 w 2392"/>
                <a:gd name="T83" fmla="*/ 653 h 881"/>
                <a:gd name="T84" fmla="*/ 1234 w 2392"/>
                <a:gd name="T85" fmla="*/ 701 h 881"/>
                <a:gd name="T86" fmla="*/ 1120 w 2392"/>
                <a:gd name="T87" fmla="*/ 755 h 881"/>
                <a:gd name="T88" fmla="*/ 1073 w 2392"/>
                <a:gd name="T89" fmla="*/ 809 h 881"/>
                <a:gd name="T90" fmla="*/ 1085 w 2392"/>
                <a:gd name="T91" fmla="*/ 869 h 881"/>
                <a:gd name="T92" fmla="*/ 1114 w 2392"/>
                <a:gd name="T93" fmla="*/ 881 h 881"/>
                <a:gd name="T94" fmla="*/ 1216 w 2392"/>
                <a:gd name="T95" fmla="*/ 869 h 881"/>
                <a:gd name="T96" fmla="*/ 1398 w 2392"/>
                <a:gd name="T97" fmla="*/ 857 h 881"/>
                <a:gd name="T98" fmla="*/ 1451 w 2392"/>
                <a:gd name="T99" fmla="*/ 851 h 881"/>
                <a:gd name="T100" fmla="*/ 1493 w 2392"/>
                <a:gd name="T101" fmla="*/ 833 h 881"/>
                <a:gd name="T102" fmla="*/ 1687 w 2392"/>
                <a:gd name="T103" fmla="*/ 743 h 881"/>
                <a:gd name="T104" fmla="*/ 1818 w 2392"/>
                <a:gd name="T105" fmla="*/ 689 h 881"/>
                <a:gd name="T106" fmla="*/ 1896 w 2392"/>
                <a:gd name="T107" fmla="*/ 581 h 881"/>
                <a:gd name="T108" fmla="*/ 2053 w 2392"/>
                <a:gd name="T109" fmla="*/ 389 h 881"/>
                <a:gd name="T110" fmla="*/ 2221 w 2392"/>
                <a:gd name="T111" fmla="*/ 269 h 881"/>
                <a:gd name="T112" fmla="*/ 2265 w 2392"/>
                <a:gd name="T113" fmla="*/ 239 h 881"/>
                <a:gd name="T114" fmla="*/ 2408 w 2392"/>
                <a:gd name="T115" fmla="*/ 0 h 881"/>
                <a:gd name="T116" fmla="*/ 2318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4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5138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4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6964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6964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5142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965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965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965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965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itchFamily="18" charset="0"/>
              </a:defRPr>
            </a:lvl1pPr>
          </a:lstStyle>
          <a:p>
            <a:fld id="{5363DA95-296C-4FE7-85F7-11F93D160A8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965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9" r:id="rId1"/>
    <p:sldLayoutId id="2147484079" r:id="rId2"/>
    <p:sldLayoutId id="2147484080" r:id="rId3"/>
    <p:sldLayoutId id="2147484081" r:id="rId4"/>
    <p:sldLayoutId id="2147484082" r:id="rId5"/>
    <p:sldLayoutId id="2147484083" r:id="rId6"/>
    <p:sldLayoutId id="2147484084" r:id="rId7"/>
    <p:sldLayoutId id="2147484085" r:id="rId8"/>
    <p:sldLayoutId id="2147484086" r:id="rId9"/>
    <p:sldLayoutId id="2147484087" r:id="rId10"/>
    <p:sldLayoutId id="2147484088" r:id="rId11"/>
    <p:sldLayoutId id="214748408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615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16 w 5184"/>
                <a:gd name="T3" fmla="*/ 3159 h 3159"/>
                <a:gd name="T4" fmla="*/ 5216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60 w 556"/>
                <a:gd name="T5" fmla="*/ 3159 h 3159"/>
                <a:gd name="T6" fmla="*/ 560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5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615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5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54 w 4724"/>
                  <a:gd name="T7" fmla="*/ 12 h 12"/>
                  <a:gd name="T8" fmla="*/ 4754 w 4724"/>
                  <a:gd name="T9" fmla="*/ 0 h 12"/>
                  <a:gd name="T10" fmla="*/ 475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3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latin typeface="Arial" panose="020B0604020202020204" pitchFamily="34" charset="0"/>
                </a:endParaRPr>
              </a:p>
            </p:txBody>
          </p:sp>
          <p:sp>
            <p:nvSpPr>
              <p:cNvPr id="616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491 w 251"/>
                  <a:gd name="T5" fmla="*/ 12 h 12"/>
                  <a:gd name="T6" fmla="*/ 49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3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3 w 251"/>
                  <a:gd name="T7" fmla="*/ 12 h 12"/>
                  <a:gd name="T8" fmla="*/ 253 w 251"/>
                  <a:gd name="T9" fmla="*/ 0 h 12"/>
                  <a:gd name="T10" fmla="*/ 253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74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7374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374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374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374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374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defRPr>
            </a:lvl1pPr>
          </a:lstStyle>
          <a:p>
            <a:fld id="{0C6E7679-CC3E-4E4D-914E-F2A4A9F4D72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0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  <p:sldLayoutId id="214748410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sz="2400" smtClean="0">
              <a:latin typeface="Times New Roman" panose="02020603050405020304" pitchFamily="18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sz="2400" smtClean="0">
              <a:latin typeface="Times New Roman" panose="02020603050405020304" pitchFamily="18" charset="0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09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D0688A0B-D32D-4CFA-9D82-75BB0BE1230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177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23225760 w 1000"/>
              <a:gd name="T1" fmla="*/ 1138062240 h 1000"/>
              <a:gd name="T2" fmla="*/ 0 w 1000"/>
              <a:gd name="T3" fmla="*/ 1138062240 h 1000"/>
              <a:gd name="T4" fmla="*/ 0 w 1000"/>
              <a:gd name="T5" fmla="*/ 0 h 1000"/>
              <a:gd name="T6" fmla="*/ 2322576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8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23225760 w 1000"/>
              <a:gd name="T3" fmla="*/ 0 h 1000"/>
              <a:gd name="T4" fmla="*/ 23225760 w 1000"/>
              <a:gd name="T5" fmla="*/ 1151650923 h 1000"/>
              <a:gd name="T6" fmla="*/ 0 w 1000"/>
              <a:gd name="T7" fmla="*/ 1151650923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1" r:id="rId1"/>
    <p:sldLayoutId id="2147484101" r:id="rId2"/>
    <p:sldLayoutId id="2147484102" r:id="rId3"/>
    <p:sldLayoutId id="2147484103" r:id="rId4"/>
    <p:sldLayoutId id="2147484104" r:id="rId5"/>
    <p:sldLayoutId id="2147484105" r:id="rId6"/>
    <p:sldLayoutId id="2147484106" r:id="rId7"/>
    <p:sldLayoutId id="2147484107" r:id="rId8"/>
    <p:sldLayoutId id="2147484108" r:id="rId9"/>
    <p:sldLayoutId id="2147484109" r:id="rId10"/>
    <p:sldLayoutId id="2147484110" r:id="rId11"/>
    <p:sldLayoutId id="214748411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9224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8201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6837 w 7000"/>
                <a:gd name="T3" fmla="*/ 0 h 1000"/>
                <a:gd name="T4" fmla="*/ 28901 w 7000"/>
                <a:gd name="T5" fmla="*/ 295 h 1000"/>
                <a:gd name="T6" fmla="*/ 26837 w 7000"/>
                <a:gd name="T7" fmla="*/ 590 h 1000"/>
                <a:gd name="T8" fmla="*/ 0 w 7000"/>
                <a:gd name="T9" fmla="*/ 590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500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1000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2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19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728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728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729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EC7472E3-E419-41D9-9521-D185CB70E8E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82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2595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2595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2595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2595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0252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253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254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</p:grpSp>
      <p:sp>
        <p:nvSpPr>
          <p:cNvPr id="12596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2596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2596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2596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2596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116256C2-4A3E-4B17-AAF0-C0F7CB3045F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3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465160249 w 2903"/>
              <a:gd name="T1" fmla="*/ 138463012 h 3686"/>
              <a:gd name="T2" fmla="*/ 411001033 w 2903"/>
              <a:gd name="T3" fmla="*/ 25582090 h 3686"/>
              <a:gd name="T4" fmla="*/ 359085058 w 2903"/>
              <a:gd name="T5" fmla="*/ 0 h 3686"/>
              <a:gd name="T6" fmla="*/ 17625693 w 2903"/>
              <a:gd name="T7" fmla="*/ 898890480 h 3686"/>
              <a:gd name="T8" fmla="*/ 17625693 w 2903"/>
              <a:gd name="T9" fmla="*/ 1032237527 h 3686"/>
              <a:gd name="T10" fmla="*/ 0 w 2903"/>
              <a:gd name="T11" fmla="*/ 1161107043 h 3686"/>
              <a:gd name="T12" fmla="*/ 11536839 w 2903"/>
              <a:gd name="T13" fmla="*/ 1178694836 h 3686"/>
              <a:gd name="T14" fmla="*/ 70663288 w 2903"/>
              <a:gd name="T15" fmla="*/ 1072849144 h 3686"/>
              <a:gd name="T16" fmla="*/ 118573533 w 2903"/>
              <a:gd name="T17" fmla="*/ 1032237527 h 3686"/>
              <a:gd name="T18" fmla="*/ 465160249 w 2903"/>
              <a:gd name="T19" fmla="*/ 138463012 h 3686"/>
              <a:gd name="T20" fmla="*/ 465160249 w 2903"/>
              <a:gd name="T21" fmla="*/ 138463012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omic Sans MS" pitchFamily="66" charset="0"/>
              </a:defRPr>
            </a:lvl1pPr>
          </a:lstStyle>
          <a:p>
            <a:fld id="{C364F09E-3248-47C4-B3C6-2EAD83FC246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24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367400126 w 2911"/>
              <a:gd name="T1" fmla="*/ 0 h 3703"/>
              <a:gd name="T2" fmla="*/ 20829548 w 2911"/>
              <a:gd name="T3" fmla="*/ 909239838 h 3703"/>
              <a:gd name="T4" fmla="*/ 20989661 w 2911"/>
              <a:gd name="T5" fmla="*/ 1026623476 h 3703"/>
              <a:gd name="T6" fmla="*/ 0 w 2911"/>
              <a:gd name="T7" fmla="*/ 1165174497 h 3703"/>
              <a:gd name="T8" fmla="*/ 8011272 w 2911"/>
              <a:gd name="T9" fmla="*/ 1187624598 h 3703"/>
              <a:gd name="T10" fmla="*/ 67615873 w 2911"/>
              <a:gd name="T11" fmla="*/ 1075051858 h 3703"/>
              <a:gd name="T12" fmla="*/ 122252957 w 2911"/>
              <a:gd name="T13" fmla="*/ 1032717091 h 3703"/>
              <a:gd name="T14" fmla="*/ 466420234 w 2911"/>
              <a:gd name="T15" fmla="*/ 137267738 h 3703"/>
              <a:gd name="T16" fmla="*/ 414827305 w 2911"/>
              <a:gd name="T17" fmla="*/ 30789179 h 3703"/>
              <a:gd name="T18" fmla="*/ 367400126 w 2911"/>
              <a:gd name="T19" fmla="*/ 0 h 3703"/>
              <a:gd name="T20" fmla="*/ 36740012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795925910 h 2777"/>
              <a:gd name="T2" fmla="*/ 69271991 w 2561"/>
              <a:gd name="T3" fmla="*/ 817705678 h 2777"/>
              <a:gd name="T4" fmla="*/ 118018666 w 2561"/>
              <a:gd name="T5" fmla="*/ 889450897 h 2777"/>
              <a:gd name="T6" fmla="*/ 410660494 w 2561"/>
              <a:gd name="T7" fmla="*/ 127796260 h 2777"/>
              <a:gd name="T8" fmla="*/ 339624568 w 2561"/>
              <a:gd name="T9" fmla="*/ 26263738 h 2777"/>
              <a:gd name="T10" fmla="*/ 304347469 w 2561"/>
              <a:gd name="T11" fmla="*/ 0 h 2777"/>
              <a:gd name="T12" fmla="*/ 0 w 2561"/>
              <a:gd name="T13" fmla="*/ 795925910 h 2777"/>
              <a:gd name="T14" fmla="*/ 0 w 2561"/>
              <a:gd name="T15" fmla="*/ 79592591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0250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26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397 w 2177"/>
                <a:gd name="T1" fmla="*/ 315 h 1298"/>
                <a:gd name="T2" fmla="*/ 355 w 2177"/>
                <a:gd name="T3" fmla="*/ 277 h 1298"/>
                <a:gd name="T4" fmla="*/ 333 w 2177"/>
                <a:gd name="T5" fmla="*/ 120 h 1298"/>
                <a:gd name="T6" fmla="*/ 535 w 2177"/>
                <a:gd name="T7" fmla="*/ 83 h 1298"/>
                <a:gd name="T8" fmla="*/ 545 w 2177"/>
                <a:gd name="T9" fmla="*/ 51 h 1298"/>
                <a:gd name="T10" fmla="*/ 525 w 2177"/>
                <a:gd name="T11" fmla="*/ 25 h 1298"/>
                <a:gd name="T12" fmla="*/ 319 w 2177"/>
                <a:gd name="T13" fmla="*/ 53 h 1298"/>
                <a:gd name="T14" fmla="*/ 305 w 2177"/>
                <a:gd name="T15" fmla="*/ 8 h 1298"/>
                <a:gd name="T16" fmla="*/ 272 w 2177"/>
                <a:gd name="T17" fmla="*/ 0 h 1298"/>
                <a:gd name="T18" fmla="*/ 240 w 2177"/>
                <a:gd name="T19" fmla="*/ 7 h 1298"/>
                <a:gd name="T20" fmla="*/ 222 w 2177"/>
                <a:gd name="T21" fmla="*/ 27 h 1298"/>
                <a:gd name="T22" fmla="*/ 235 w 2177"/>
                <a:gd name="T23" fmla="*/ 72 h 1298"/>
                <a:gd name="T24" fmla="*/ 165 w 2177"/>
                <a:gd name="T25" fmla="*/ 111 h 1298"/>
                <a:gd name="T26" fmla="*/ 246 w 2177"/>
                <a:gd name="T27" fmla="*/ 119 h 1298"/>
                <a:gd name="T28" fmla="*/ 278 w 2177"/>
                <a:gd name="T29" fmla="*/ 223 h 1298"/>
                <a:gd name="T30" fmla="*/ 36 w 2177"/>
                <a:gd name="T31" fmla="*/ 118 h 1298"/>
                <a:gd name="T32" fmla="*/ 12 w 2177"/>
                <a:gd name="T33" fmla="*/ 128 h 1298"/>
                <a:gd name="T34" fmla="*/ 0 w 2177"/>
                <a:gd name="T35" fmla="*/ 159 h 1298"/>
                <a:gd name="T36" fmla="*/ 14 w 2177"/>
                <a:gd name="T37" fmla="*/ 195 h 1298"/>
                <a:gd name="T38" fmla="*/ 285 w 2177"/>
                <a:gd name="T39" fmla="*/ 322 h 1298"/>
                <a:gd name="T40" fmla="*/ 345 w 2177"/>
                <a:gd name="T41" fmla="*/ 314 h 1298"/>
                <a:gd name="T42" fmla="*/ 393 w 2177"/>
                <a:gd name="T43" fmla="*/ 325 h 1298"/>
                <a:gd name="T44" fmla="*/ 397 w 2177"/>
                <a:gd name="T45" fmla="*/ 315 h 1298"/>
                <a:gd name="T46" fmla="*/ 397 w 2177"/>
                <a:gd name="T47" fmla="*/ 315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2 h 258"/>
                <a:gd name="T2" fmla="*/ 30 w 143"/>
                <a:gd name="T3" fmla="*/ 0 h 258"/>
                <a:gd name="T4" fmla="*/ 35 w 143"/>
                <a:gd name="T5" fmla="*/ 59 h 258"/>
                <a:gd name="T6" fmla="*/ 2 w 143"/>
                <a:gd name="T7" fmla="*/ 65 h 258"/>
                <a:gd name="T8" fmla="*/ 0 w 143"/>
                <a:gd name="T9" fmla="*/ 2 h 258"/>
                <a:gd name="T10" fmla="*/ 0 w 143"/>
                <a:gd name="T11" fmla="*/ 2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34 w 1586"/>
                <a:gd name="T1" fmla="*/ 0 h 821"/>
                <a:gd name="T2" fmla="*/ 332 w 1586"/>
                <a:gd name="T3" fmla="*/ 129 h 821"/>
                <a:gd name="T4" fmla="*/ 356 w 1586"/>
                <a:gd name="T5" fmla="*/ 159 h 821"/>
                <a:gd name="T6" fmla="*/ 396 w 1586"/>
                <a:gd name="T7" fmla="*/ 198 h 821"/>
                <a:gd name="T8" fmla="*/ 391 w 1586"/>
                <a:gd name="T9" fmla="*/ 205 h 821"/>
                <a:gd name="T10" fmla="*/ 337 w 1586"/>
                <a:gd name="T11" fmla="*/ 196 h 821"/>
                <a:gd name="T12" fmla="*/ 286 w 1586"/>
                <a:gd name="T13" fmla="*/ 202 h 821"/>
                <a:gd name="T14" fmla="*/ 10 w 1586"/>
                <a:gd name="T15" fmla="*/ 74 h 821"/>
                <a:gd name="T16" fmla="*/ 0 w 1586"/>
                <a:gd name="T17" fmla="*/ 37 h 821"/>
                <a:gd name="T18" fmla="*/ 11 w 1586"/>
                <a:gd name="T19" fmla="*/ 8 h 821"/>
                <a:gd name="T20" fmla="*/ 34 w 1586"/>
                <a:gd name="T21" fmla="*/ 0 h 821"/>
                <a:gd name="T22" fmla="*/ 3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82 h 747"/>
                <a:gd name="T2" fmla="*/ 231 w 1049"/>
                <a:gd name="T3" fmla="*/ 187 h 747"/>
                <a:gd name="T4" fmla="*/ 235 w 1049"/>
                <a:gd name="T5" fmla="*/ 134 h 747"/>
                <a:gd name="T6" fmla="*/ 263 w 1049"/>
                <a:gd name="T7" fmla="*/ 106 h 747"/>
                <a:gd name="T8" fmla="*/ 20 w 1049"/>
                <a:gd name="T9" fmla="*/ 0 h 747"/>
                <a:gd name="T10" fmla="*/ 0 w 1049"/>
                <a:gd name="T11" fmla="*/ 32 h 747"/>
                <a:gd name="T12" fmla="*/ 0 w 1049"/>
                <a:gd name="T13" fmla="*/ 82 h 747"/>
                <a:gd name="T14" fmla="*/ 0 w 1049"/>
                <a:gd name="T15" fmla="*/ 82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7 h 241"/>
                <a:gd name="T2" fmla="*/ 39 w 272"/>
                <a:gd name="T3" fmla="*/ 0 h 241"/>
                <a:gd name="T4" fmla="*/ 62 w 272"/>
                <a:gd name="T5" fmla="*/ 9 h 241"/>
                <a:gd name="T6" fmla="*/ 67 w 272"/>
                <a:gd name="T7" fmla="*/ 35 h 241"/>
                <a:gd name="T8" fmla="*/ 40 w 272"/>
                <a:gd name="T9" fmla="*/ 37 h 241"/>
                <a:gd name="T10" fmla="*/ 8 w 272"/>
                <a:gd name="T11" fmla="*/ 61 h 241"/>
                <a:gd name="T12" fmla="*/ 0 w 272"/>
                <a:gd name="T13" fmla="*/ 7 h 241"/>
                <a:gd name="T14" fmla="*/ 0 w 272"/>
                <a:gd name="T15" fmla="*/ 7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38 w 152"/>
                <a:gd name="T1" fmla="*/ 1 h 224"/>
                <a:gd name="T2" fmla="*/ 38 w 152"/>
                <a:gd name="T3" fmla="*/ 56 h 224"/>
                <a:gd name="T4" fmla="*/ 0 w 152"/>
                <a:gd name="T5" fmla="*/ 2 h 224"/>
                <a:gd name="T6" fmla="*/ 18 w 152"/>
                <a:gd name="T7" fmla="*/ 0 h 224"/>
                <a:gd name="T8" fmla="*/ 38 w 152"/>
                <a:gd name="T9" fmla="*/ 1 h 224"/>
                <a:gd name="T10" fmla="*/ 38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20 h 764"/>
                <a:gd name="T2" fmla="*/ 22 w 386"/>
                <a:gd name="T3" fmla="*/ 0 h 764"/>
                <a:gd name="T4" fmla="*/ 58 w 386"/>
                <a:gd name="T5" fmla="*/ 2 h 764"/>
                <a:gd name="T6" fmla="*/ 97 w 386"/>
                <a:gd name="T7" fmla="*/ 192 h 764"/>
                <a:gd name="T8" fmla="*/ 70 w 386"/>
                <a:gd name="T9" fmla="*/ 181 h 764"/>
                <a:gd name="T10" fmla="*/ 38 w 386"/>
                <a:gd name="T11" fmla="*/ 170 h 764"/>
                <a:gd name="T12" fmla="*/ 0 w 386"/>
                <a:gd name="T13" fmla="*/ 20 h 764"/>
                <a:gd name="T14" fmla="*/ 0 w 386"/>
                <a:gd name="T15" fmla="*/ 2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173 w 728"/>
                <a:gd name="T1" fmla="*/ 0 h 348"/>
                <a:gd name="T2" fmla="*/ 0 w 728"/>
                <a:gd name="T3" fmla="*/ 27 h 348"/>
                <a:gd name="T4" fmla="*/ 7 w 728"/>
                <a:gd name="T5" fmla="*/ 87 h 348"/>
                <a:gd name="T6" fmla="*/ 179 w 728"/>
                <a:gd name="T7" fmla="*/ 60 h 348"/>
                <a:gd name="T8" fmla="*/ 182 w 728"/>
                <a:gd name="T9" fmla="*/ 11 h 348"/>
                <a:gd name="T10" fmla="*/ 173 w 728"/>
                <a:gd name="T11" fmla="*/ 0 h 348"/>
                <a:gd name="T12" fmla="*/ 173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7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68 w 312"/>
                <a:gd name="T1" fmla="*/ 0 h 135"/>
                <a:gd name="T2" fmla="*/ 0 w 312"/>
                <a:gd name="T3" fmla="*/ 19 h 135"/>
                <a:gd name="T4" fmla="*/ 78 w 312"/>
                <a:gd name="T5" fmla="*/ 33 h 135"/>
                <a:gd name="T6" fmla="*/ 68 w 312"/>
                <a:gd name="T7" fmla="*/ 0 h 135"/>
                <a:gd name="T8" fmla="*/ 68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27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27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29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26 h 175"/>
                    <a:gd name="T2" fmla="*/ 29 w 313"/>
                    <a:gd name="T3" fmla="*/ 2 h 175"/>
                    <a:gd name="T4" fmla="*/ 54 w 313"/>
                    <a:gd name="T5" fmla="*/ 0 h 175"/>
                    <a:gd name="T6" fmla="*/ 73 w 313"/>
                    <a:gd name="T7" fmla="*/ 6 h 175"/>
                    <a:gd name="T8" fmla="*/ 79 w 313"/>
                    <a:gd name="T9" fmla="*/ 22 h 175"/>
                    <a:gd name="T10" fmla="*/ 42 w 313"/>
                    <a:gd name="T11" fmla="*/ 16 h 175"/>
                    <a:gd name="T12" fmla="*/ 19 w 313"/>
                    <a:gd name="T13" fmla="*/ 25 h 175"/>
                    <a:gd name="T14" fmla="*/ 4 w 313"/>
                    <a:gd name="T15" fmla="*/ 43 h 175"/>
                    <a:gd name="T16" fmla="*/ 0 w 313"/>
                    <a:gd name="T17" fmla="*/ 26 h 175"/>
                    <a:gd name="T18" fmla="*/ 0 w 313"/>
                    <a:gd name="T19" fmla="*/ 26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9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10 h 266"/>
                    <a:gd name="T2" fmla="*/ 40 w 230"/>
                    <a:gd name="T3" fmla="*/ 67 h 266"/>
                    <a:gd name="T4" fmla="*/ 58 w 230"/>
                    <a:gd name="T5" fmla="*/ 63 h 266"/>
                    <a:gd name="T6" fmla="*/ 56 w 230"/>
                    <a:gd name="T7" fmla="*/ 5 h 266"/>
                    <a:gd name="T8" fmla="*/ 42 w 230"/>
                    <a:gd name="T9" fmla="*/ 0 h 266"/>
                    <a:gd name="T10" fmla="*/ 45 w 230"/>
                    <a:gd name="T11" fmla="*/ 50 h 266"/>
                    <a:gd name="T12" fmla="*/ 18 w 230"/>
                    <a:gd name="T13" fmla="*/ 1 h 266"/>
                    <a:gd name="T14" fmla="*/ 0 w 230"/>
                    <a:gd name="T15" fmla="*/ 10 h 266"/>
                    <a:gd name="T16" fmla="*/ 0 w 230"/>
                    <a:gd name="T17" fmla="*/ 1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9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5 h 234"/>
                    <a:gd name="T2" fmla="*/ 9 w 87"/>
                    <a:gd name="T3" fmla="*/ 24 h 234"/>
                    <a:gd name="T4" fmla="*/ 11 w 87"/>
                    <a:gd name="T5" fmla="*/ 39 h 234"/>
                    <a:gd name="T6" fmla="*/ 6 w 87"/>
                    <a:gd name="T7" fmla="*/ 59 h 234"/>
                    <a:gd name="T8" fmla="*/ 20 w 87"/>
                    <a:gd name="T9" fmla="*/ 55 h 234"/>
                    <a:gd name="T10" fmla="*/ 21 w 87"/>
                    <a:gd name="T11" fmla="*/ 29 h 234"/>
                    <a:gd name="T12" fmla="*/ 11 w 87"/>
                    <a:gd name="T13" fmla="*/ 0 h 234"/>
                    <a:gd name="T14" fmla="*/ 0 w 87"/>
                    <a:gd name="T15" fmla="*/ 5 h 234"/>
                    <a:gd name="T16" fmla="*/ 0 w 87"/>
                    <a:gd name="T17" fmla="*/ 5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278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25 w 1190"/>
                  <a:gd name="T1" fmla="*/ 0 h 500"/>
                  <a:gd name="T2" fmla="*/ 298 w 1190"/>
                  <a:gd name="T3" fmla="*/ 123 h 500"/>
                  <a:gd name="T4" fmla="*/ 269 w 1190"/>
                  <a:gd name="T5" fmla="*/ 125 h 500"/>
                  <a:gd name="T6" fmla="*/ 0 w 1190"/>
                  <a:gd name="T7" fmla="*/ 7 h 500"/>
                  <a:gd name="T8" fmla="*/ 25 w 1190"/>
                  <a:gd name="T9" fmla="*/ 0 h 500"/>
                  <a:gd name="T10" fmla="*/ 25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9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3 w 489"/>
                  <a:gd name="T1" fmla="*/ 9 h 296"/>
                  <a:gd name="T2" fmla="*/ 40 w 489"/>
                  <a:gd name="T3" fmla="*/ 17 h 296"/>
                  <a:gd name="T4" fmla="*/ 81 w 489"/>
                  <a:gd name="T5" fmla="*/ 35 h 296"/>
                  <a:gd name="T6" fmla="*/ 110 w 489"/>
                  <a:gd name="T7" fmla="*/ 61 h 296"/>
                  <a:gd name="T8" fmla="*/ 81 w 489"/>
                  <a:gd name="T9" fmla="*/ 58 h 296"/>
                  <a:gd name="T10" fmla="*/ 34 w 489"/>
                  <a:gd name="T11" fmla="*/ 37 h 296"/>
                  <a:gd name="T12" fmla="*/ 12 w 489"/>
                  <a:gd name="T13" fmla="*/ 20 h 296"/>
                  <a:gd name="T14" fmla="*/ 26 w 489"/>
                  <a:gd name="T15" fmla="*/ 41 h 296"/>
                  <a:gd name="T16" fmla="*/ 68 w 489"/>
                  <a:gd name="T17" fmla="*/ 68 h 296"/>
                  <a:gd name="T18" fmla="*/ 116 w 489"/>
                  <a:gd name="T19" fmla="*/ 74 h 296"/>
                  <a:gd name="T20" fmla="*/ 122 w 489"/>
                  <a:gd name="T21" fmla="*/ 56 h 296"/>
                  <a:gd name="T22" fmla="*/ 98 w 489"/>
                  <a:gd name="T23" fmla="*/ 30 h 296"/>
                  <a:gd name="T24" fmla="*/ 42 w 489"/>
                  <a:gd name="T25" fmla="*/ 5 h 296"/>
                  <a:gd name="T26" fmla="*/ 0 w 489"/>
                  <a:gd name="T27" fmla="*/ 0 h 296"/>
                  <a:gd name="T28" fmla="*/ 3 w 489"/>
                  <a:gd name="T29" fmla="*/ 9 h 296"/>
                  <a:gd name="T30" fmla="*/ 3 w 489"/>
                  <a:gd name="T31" fmla="*/ 9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0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6 w 213"/>
                  <a:gd name="T1" fmla="*/ 0 h 478"/>
                  <a:gd name="T2" fmla="*/ 23 w 213"/>
                  <a:gd name="T3" fmla="*/ 6 h 478"/>
                  <a:gd name="T4" fmla="*/ 20 w 213"/>
                  <a:gd name="T5" fmla="*/ 48 h 478"/>
                  <a:gd name="T6" fmla="*/ 27 w 213"/>
                  <a:gd name="T7" fmla="*/ 81 h 478"/>
                  <a:gd name="T8" fmla="*/ 54 w 213"/>
                  <a:gd name="T9" fmla="*/ 112 h 478"/>
                  <a:gd name="T10" fmla="*/ 25 w 213"/>
                  <a:gd name="T11" fmla="*/ 119 h 478"/>
                  <a:gd name="T12" fmla="*/ 8 w 213"/>
                  <a:gd name="T13" fmla="*/ 85 h 478"/>
                  <a:gd name="T14" fmla="*/ 0 w 213"/>
                  <a:gd name="T15" fmla="*/ 14 h 478"/>
                  <a:gd name="T16" fmla="*/ 6 w 213"/>
                  <a:gd name="T17" fmla="*/ 0 h 478"/>
                  <a:gd name="T18" fmla="*/ 6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281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282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28 w 150"/>
                    <a:gd name="T1" fmla="*/ 0 h 173"/>
                    <a:gd name="T2" fmla="*/ 10 w 150"/>
                    <a:gd name="T3" fmla="*/ 17 h 173"/>
                    <a:gd name="T4" fmla="*/ 0 w 150"/>
                    <a:gd name="T5" fmla="*/ 44 h 173"/>
                    <a:gd name="T6" fmla="*/ 20 w 150"/>
                    <a:gd name="T7" fmla="*/ 40 h 173"/>
                    <a:gd name="T8" fmla="*/ 26 w 150"/>
                    <a:gd name="T9" fmla="*/ 21 h 173"/>
                    <a:gd name="T10" fmla="*/ 38 w 150"/>
                    <a:gd name="T11" fmla="*/ 7 h 173"/>
                    <a:gd name="T12" fmla="*/ 28 w 150"/>
                    <a:gd name="T13" fmla="*/ 0 h 173"/>
                    <a:gd name="T14" fmla="*/ 28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83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39 w 1684"/>
                    <a:gd name="T1" fmla="*/ 0 h 880"/>
                    <a:gd name="T2" fmla="*/ 16 w 1684"/>
                    <a:gd name="T3" fmla="*/ 13 h 880"/>
                    <a:gd name="T4" fmla="*/ 0 w 1684"/>
                    <a:gd name="T5" fmla="*/ 52 h 880"/>
                    <a:gd name="T6" fmla="*/ 17 w 1684"/>
                    <a:gd name="T7" fmla="*/ 90 h 880"/>
                    <a:gd name="T8" fmla="*/ 296 w 1684"/>
                    <a:gd name="T9" fmla="*/ 217 h 880"/>
                    <a:gd name="T10" fmla="*/ 356 w 1684"/>
                    <a:gd name="T11" fmla="*/ 209 h 880"/>
                    <a:gd name="T12" fmla="*/ 404 w 1684"/>
                    <a:gd name="T13" fmla="*/ 220 h 880"/>
                    <a:gd name="T14" fmla="*/ 421 w 1684"/>
                    <a:gd name="T15" fmla="*/ 202 h 880"/>
                    <a:gd name="T16" fmla="*/ 376 w 1684"/>
                    <a:gd name="T17" fmla="*/ 166 h 880"/>
                    <a:gd name="T18" fmla="*/ 357 w 1684"/>
                    <a:gd name="T19" fmla="*/ 128 h 880"/>
                    <a:gd name="T20" fmla="*/ 343 w 1684"/>
                    <a:gd name="T21" fmla="*/ 132 h 880"/>
                    <a:gd name="T22" fmla="*/ 360 w 1684"/>
                    <a:gd name="T23" fmla="*/ 166 h 880"/>
                    <a:gd name="T24" fmla="*/ 395 w 1684"/>
                    <a:gd name="T25" fmla="*/ 203 h 880"/>
                    <a:gd name="T26" fmla="*/ 354 w 1684"/>
                    <a:gd name="T27" fmla="*/ 197 h 880"/>
                    <a:gd name="T28" fmla="*/ 305 w 1684"/>
                    <a:gd name="T29" fmla="*/ 204 h 880"/>
                    <a:gd name="T30" fmla="*/ 314 w 1684"/>
                    <a:gd name="T31" fmla="*/ 163 h 880"/>
                    <a:gd name="T32" fmla="*/ 335 w 1684"/>
                    <a:gd name="T33" fmla="*/ 135 h 880"/>
                    <a:gd name="T34" fmla="*/ 311 w 1684"/>
                    <a:gd name="T35" fmla="*/ 138 h 880"/>
                    <a:gd name="T36" fmla="*/ 292 w 1684"/>
                    <a:gd name="T37" fmla="*/ 165 h 880"/>
                    <a:gd name="T38" fmla="*/ 285 w 1684"/>
                    <a:gd name="T39" fmla="*/ 198 h 880"/>
                    <a:gd name="T40" fmla="*/ 27 w 1684"/>
                    <a:gd name="T41" fmla="*/ 78 h 880"/>
                    <a:gd name="T42" fmla="*/ 20 w 1684"/>
                    <a:gd name="T43" fmla="*/ 54 h 880"/>
                    <a:gd name="T44" fmla="*/ 26 w 1684"/>
                    <a:gd name="T45" fmla="*/ 24 h 880"/>
                    <a:gd name="T46" fmla="*/ 55 w 1684"/>
                    <a:gd name="T47" fmla="*/ 0 h 880"/>
                    <a:gd name="T48" fmla="*/ 39 w 1684"/>
                    <a:gd name="T49" fmla="*/ 0 h 880"/>
                    <a:gd name="T50" fmla="*/ 39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84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29 w 160"/>
                    <a:gd name="T1" fmla="*/ 0 h 335"/>
                    <a:gd name="T2" fmla="*/ 5 w 160"/>
                    <a:gd name="T3" fmla="*/ 26 h 335"/>
                    <a:gd name="T4" fmla="*/ 0 w 160"/>
                    <a:gd name="T5" fmla="*/ 57 h 335"/>
                    <a:gd name="T6" fmla="*/ 9 w 160"/>
                    <a:gd name="T7" fmla="*/ 78 h 335"/>
                    <a:gd name="T8" fmla="*/ 24 w 160"/>
                    <a:gd name="T9" fmla="*/ 83 h 335"/>
                    <a:gd name="T10" fmla="*/ 19 w 160"/>
                    <a:gd name="T11" fmla="*/ 38 h 335"/>
                    <a:gd name="T12" fmla="*/ 40 w 160"/>
                    <a:gd name="T13" fmla="*/ 4 h 335"/>
                    <a:gd name="T14" fmla="*/ 29 w 160"/>
                    <a:gd name="T15" fmla="*/ 0 h 335"/>
                    <a:gd name="T16" fmla="*/ 29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85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55 w 642"/>
                    <a:gd name="T1" fmla="*/ 224 h 1188"/>
                    <a:gd name="T2" fmla="*/ 0 w 642"/>
                    <a:gd name="T3" fmla="*/ 31 h 1188"/>
                    <a:gd name="T4" fmla="*/ 21 w 642"/>
                    <a:gd name="T5" fmla="*/ 10 h 1188"/>
                    <a:gd name="T6" fmla="*/ 65 w 642"/>
                    <a:gd name="T7" fmla="*/ 0 h 1188"/>
                    <a:gd name="T8" fmla="*/ 100 w 642"/>
                    <a:gd name="T9" fmla="*/ 15 h 1188"/>
                    <a:gd name="T10" fmla="*/ 162 w 642"/>
                    <a:gd name="T11" fmla="*/ 297 h 1188"/>
                    <a:gd name="T12" fmla="*/ 139 w 642"/>
                    <a:gd name="T13" fmla="*/ 273 h 1188"/>
                    <a:gd name="T14" fmla="*/ 89 w 642"/>
                    <a:gd name="T15" fmla="*/ 25 h 1188"/>
                    <a:gd name="T16" fmla="*/ 57 w 642"/>
                    <a:gd name="T17" fmla="*/ 16 h 1188"/>
                    <a:gd name="T18" fmla="*/ 30 w 642"/>
                    <a:gd name="T19" fmla="*/ 19 h 1188"/>
                    <a:gd name="T20" fmla="*/ 19 w 642"/>
                    <a:gd name="T21" fmla="*/ 36 h 1188"/>
                    <a:gd name="T22" fmla="*/ 77 w 642"/>
                    <a:gd name="T23" fmla="*/ 231 h 1188"/>
                    <a:gd name="T24" fmla="*/ 55 w 642"/>
                    <a:gd name="T25" fmla="*/ 224 h 1188"/>
                    <a:gd name="T26" fmla="*/ 55 w 642"/>
                    <a:gd name="T27" fmla="*/ 224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86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7 h 504"/>
                    <a:gd name="T2" fmla="*/ 19 w 192"/>
                    <a:gd name="T3" fmla="*/ 49 h 504"/>
                    <a:gd name="T4" fmla="*/ 29 w 192"/>
                    <a:gd name="T5" fmla="*/ 80 h 504"/>
                    <a:gd name="T6" fmla="*/ 29 w 192"/>
                    <a:gd name="T7" fmla="*/ 126 h 504"/>
                    <a:gd name="T8" fmla="*/ 48 w 192"/>
                    <a:gd name="T9" fmla="*/ 126 h 504"/>
                    <a:gd name="T10" fmla="*/ 47 w 192"/>
                    <a:gd name="T11" fmla="*/ 90 h 504"/>
                    <a:gd name="T12" fmla="*/ 41 w 192"/>
                    <a:gd name="T13" fmla="*/ 52 h 504"/>
                    <a:gd name="T14" fmla="*/ 25 w 192"/>
                    <a:gd name="T15" fmla="*/ 15 h 504"/>
                    <a:gd name="T16" fmla="*/ 16 w 192"/>
                    <a:gd name="T17" fmla="*/ 0 h 504"/>
                    <a:gd name="T18" fmla="*/ 0 w 192"/>
                    <a:gd name="T19" fmla="*/ 7 h 504"/>
                    <a:gd name="T20" fmla="*/ 0 w 192"/>
                    <a:gd name="T21" fmla="*/ 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87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75 w 390"/>
                    <a:gd name="T1" fmla="*/ 0 h 269"/>
                    <a:gd name="T2" fmla="*/ 65 w 390"/>
                    <a:gd name="T3" fmla="*/ 5 h 269"/>
                    <a:gd name="T4" fmla="*/ 64 w 390"/>
                    <a:gd name="T5" fmla="*/ 17 h 269"/>
                    <a:gd name="T6" fmla="*/ 0 w 390"/>
                    <a:gd name="T7" fmla="*/ 43 h 269"/>
                    <a:gd name="T8" fmla="*/ 0 w 390"/>
                    <a:gd name="T9" fmla="*/ 56 h 269"/>
                    <a:gd name="T10" fmla="*/ 71 w 390"/>
                    <a:gd name="T11" fmla="*/ 57 h 269"/>
                    <a:gd name="T12" fmla="*/ 80 w 390"/>
                    <a:gd name="T13" fmla="*/ 68 h 269"/>
                    <a:gd name="T14" fmla="*/ 98 w 390"/>
                    <a:gd name="T15" fmla="*/ 67 h 269"/>
                    <a:gd name="T16" fmla="*/ 96 w 390"/>
                    <a:gd name="T17" fmla="*/ 48 h 269"/>
                    <a:gd name="T18" fmla="*/ 29 w 390"/>
                    <a:gd name="T19" fmla="*/ 44 h 269"/>
                    <a:gd name="T20" fmla="*/ 84 w 390"/>
                    <a:gd name="T21" fmla="*/ 23 h 269"/>
                    <a:gd name="T22" fmla="*/ 75 w 390"/>
                    <a:gd name="T23" fmla="*/ 0 h 269"/>
                    <a:gd name="T24" fmla="*/ 75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88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33 h 424"/>
                    <a:gd name="T2" fmla="*/ 216 w 941"/>
                    <a:gd name="T3" fmla="*/ 0 h 424"/>
                    <a:gd name="T4" fmla="*/ 232 w 941"/>
                    <a:gd name="T5" fmla="*/ 20 h 424"/>
                    <a:gd name="T6" fmla="*/ 236 w 941"/>
                    <a:gd name="T7" fmla="*/ 46 h 424"/>
                    <a:gd name="T8" fmla="*/ 226 w 941"/>
                    <a:gd name="T9" fmla="*/ 71 h 424"/>
                    <a:gd name="T10" fmla="*/ 15 w 941"/>
                    <a:gd name="T11" fmla="*/ 106 h 424"/>
                    <a:gd name="T12" fmla="*/ 14 w 941"/>
                    <a:gd name="T13" fmla="*/ 96 h 424"/>
                    <a:gd name="T14" fmla="*/ 216 w 941"/>
                    <a:gd name="T15" fmla="*/ 61 h 424"/>
                    <a:gd name="T16" fmla="*/ 224 w 941"/>
                    <a:gd name="T17" fmla="*/ 37 h 424"/>
                    <a:gd name="T18" fmla="*/ 210 w 941"/>
                    <a:gd name="T19" fmla="*/ 15 h 424"/>
                    <a:gd name="T20" fmla="*/ 0 w 941"/>
                    <a:gd name="T21" fmla="*/ 47 h 424"/>
                    <a:gd name="T22" fmla="*/ 0 w 941"/>
                    <a:gd name="T23" fmla="*/ 33 h 424"/>
                    <a:gd name="T24" fmla="*/ 0 w 941"/>
                    <a:gd name="T25" fmla="*/ 33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89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31 h 173"/>
                    <a:gd name="T2" fmla="*/ 17 w 488"/>
                    <a:gd name="T3" fmla="*/ 43 h 173"/>
                    <a:gd name="T4" fmla="*/ 56 w 488"/>
                    <a:gd name="T5" fmla="*/ 41 h 173"/>
                    <a:gd name="T6" fmla="*/ 105 w 488"/>
                    <a:gd name="T7" fmla="*/ 29 h 173"/>
                    <a:gd name="T8" fmla="*/ 123 w 488"/>
                    <a:gd name="T9" fmla="*/ 10 h 173"/>
                    <a:gd name="T10" fmla="*/ 111 w 488"/>
                    <a:gd name="T11" fmla="*/ 0 h 173"/>
                    <a:gd name="T12" fmla="*/ 64 w 488"/>
                    <a:gd name="T13" fmla="*/ 0 h 173"/>
                    <a:gd name="T14" fmla="*/ 28 w 488"/>
                    <a:gd name="T15" fmla="*/ 3 h 173"/>
                    <a:gd name="T16" fmla="*/ 4 w 488"/>
                    <a:gd name="T17" fmla="*/ 19 h 173"/>
                    <a:gd name="T18" fmla="*/ 28 w 488"/>
                    <a:gd name="T19" fmla="*/ 23 h 173"/>
                    <a:gd name="T20" fmla="*/ 69 w 488"/>
                    <a:gd name="T21" fmla="*/ 13 h 173"/>
                    <a:gd name="T22" fmla="*/ 105 w 488"/>
                    <a:gd name="T23" fmla="*/ 13 h 173"/>
                    <a:gd name="T24" fmla="*/ 68 w 488"/>
                    <a:gd name="T25" fmla="*/ 27 h 173"/>
                    <a:gd name="T26" fmla="*/ 36 w 488"/>
                    <a:gd name="T27" fmla="*/ 31 h 173"/>
                    <a:gd name="T28" fmla="*/ 0 w 488"/>
                    <a:gd name="T29" fmla="*/ 31 h 173"/>
                    <a:gd name="T30" fmla="*/ 0 w 488"/>
                    <a:gd name="T31" fmla="*/ 31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025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265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49 w 772"/>
                <a:gd name="T1" fmla="*/ 603 h 3266"/>
                <a:gd name="T2" fmla="*/ 27 w 772"/>
                <a:gd name="T3" fmla="*/ 562 h 3266"/>
                <a:gd name="T4" fmla="*/ 23 w 772"/>
                <a:gd name="T5" fmla="*/ 531 h 3266"/>
                <a:gd name="T6" fmla="*/ 26 w 772"/>
                <a:gd name="T7" fmla="*/ 485 h 3266"/>
                <a:gd name="T8" fmla="*/ 42 w 772"/>
                <a:gd name="T9" fmla="*/ 430 h 3266"/>
                <a:gd name="T10" fmla="*/ 45 w 772"/>
                <a:gd name="T11" fmla="*/ 395 h 3266"/>
                <a:gd name="T12" fmla="*/ 42 w 772"/>
                <a:gd name="T13" fmla="*/ 372 h 3266"/>
                <a:gd name="T14" fmla="*/ 28 w 772"/>
                <a:gd name="T15" fmla="*/ 355 h 3266"/>
                <a:gd name="T16" fmla="*/ 25 w 772"/>
                <a:gd name="T17" fmla="*/ 333 h 3266"/>
                <a:gd name="T18" fmla="*/ 30 w 772"/>
                <a:gd name="T19" fmla="*/ 303 h 3266"/>
                <a:gd name="T20" fmla="*/ 52 w 772"/>
                <a:gd name="T21" fmla="*/ 221 h 3266"/>
                <a:gd name="T22" fmla="*/ 54 w 772"/>
                <a:gd name="T23" fmla="*/ 180 h 3266"/>
                <a:gd name="T24" fmla="*/ 49 w 772"/>
                <a:gd name="T25" fmla="*/ 136 h 3266"/>
                <a:gd name="T26" fmla="*/ 30 w 772"/>
                <a:gd name="T27" fmla="*/ 115 h 3266"/>
                <a:gd name="T28" fmla="*/ 14 w 772"/>
                <a:gd name="T29" fmla="*/ 80 h 3266"/>
                <a:gd name="T30" fmla="*/ 0 w 772"/>
                <a:gd name="T31" fmla="*/ 0 h 3266"/>
                <a:gd name="T32" fmla="*/ 2 w 772"/>
                <a:gd name="T33" fmla="*/ 73 h 3266"/>
                <a:gd name="T34" fmla="*/ 13 w 772"/>
                <a:gd name="T35" fmla="*/ 117 h 3266"/>
                <a:gd name="T36" fmla="*/ 27 w 772"/>
                <a:gd name="T37" fmla="*/ 144 h 3266"/>
                <a:gd name="T38" fmla="*/ 42 w 772"/>
                <a:gd name="T39" fmla="*/ 159 h 3266"/>
                <a:gd name="T40" fmla="*/ 43 w 772"/>
                <a:gd name="T41" fmla="*/ 199 h 3266"/>
                <a:gd name="T42" fmla="*/ 35 w 772"/>
                <a:gd name="T43" fmla="*/ 242 h 3266"/>
                <a:gd name="T44" fmla="*/ 17 w 772"/>
                <a:gd name="T45" fmla="*/ 316 h 3266"/>
                <a:gd name="T46" fmla="*/ 16 w 772"/>
                <a:gd name="T47" fmla="*/ 364 h 3266"/>
                <a:gd name="T48" fmla="*/ 33 w 772"/>
                <a:gd name="T49" fmla="*/ 391 h 3266"/>
                <a:gd name="T50" fmla="*/ 32 w 772"/>
                <a:gd name="T51" fmla="*/ 416 h 3266"/>
                <a:gd name="T52" fmla="*/ 18 w 772"/>
                <a:gd name="T53" fmla="*/ 468 h 3266"/>
                <a:gd name="T54" fmla="*/ 11 w 772"/>
                <a:gd name="T55" fmla="*/ 518 h 3266"/>
                <a:gd name="T56" fmla="*/ 17 w 772"/>
                <a:gd name="T57" fmla="*/ 571 h 3266"/>
                <a:gd name="T58" fmla="*/ 30 w 772"/>
                <a:gd name="T59" fmla="*/ 600 h 3266"/>
                <a:gd name="T60" fmla="*/ 47 w 772"/>
                <a:gd name="T61" fmla="*/ 623 h 3266"/>
                <a:gd name="T62" fmla="*/ 49 w 772"/>
                <a:gd name="T63" fmla="*/ 603 h 3266"/>
                <a:gd name="T64" fmla="*/ 49 w 772"/>
                <a:gd name="T65" fmla="*/ 603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66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49 w 772"/>
                <a:gd name="T1" fmla="*/ 789 h 3266"/>
                <a:gd name="T2" fmla="*/ 27 w 772"/>
                <a:gd name="T3" fmla="*/ 737 h 3266"/>
                <a:gd name="T4" fmla="*/ 23 w 772"/>
                <a:gd name="T5" fmla="*/ 696 h 3266"/>
                <a:gd name="T6" fmla="*/ 26 w 772"/>
                <a:gd name="T7" fmla="*/ 636 h 3266"/>
                <a:gd name="T8" fmla="*/ 42 w 772"/>
                <a:gd name="T9" fmla="*/ 563 h 3266"/>
                <a:gd name="T10" fmla="*/ 45 w 772"/>
                <a:gd name="T11" fmla="*/ 518 h 3266"/>
                <a:gd name="T12" fmla="*/ 42 w 772"/>
                <a:gd name="T13" fmla="*/ 487 h 3266"/>
                <a:gd name="T14" fmla="*/ 28 w 772"/>
                <a:gd name="T15" fmla="*/ 465 h 3266"/>
                <a:gd name="T16" fmla="*/ 25 w 772"/>
                <a:gd name="T17" fmla="*/ 437 h 3266"/>
                <a:gd name="T18" fmla="*/ 30 w 772"/>
                <a:gd name="T19" fmla="*/ 397 h 3266"/>
                <a:gd name="T20" fmla="*/ 52 w 772"/>
                <a:gd name="T21" fmla="*/ 289 h 3266"/>
                <a:gd name="T22" fmla="*/ 54 w 772"/>
                <a:gd name="T23" fmla="*/ 237 h 3266"/>
                <a:gd name="T24" fmla="*/ 49 w 772"/>
                <a:gd name="T25" fmla="*/ 179 h 3266"/>
                <a:gd name="T26" fmla="*/ 30 w 772"/>
                <a:gd name="T27" fmla="*/ 151 h 3266"/>
                <a:gd name="T28" fmla="*/ 14 w 772"/>
                <a:gd name="T29" fmla="*/ 106 h 3266"/>
                <a:gd name="T30" fmla="*/ 0 w 772"/>
                <a:gd name="T31" fmla="*/ 0 h 3266"/>
                <a:gd name="T32" fmla="*/ 2 w 772"/>
                <a:gd name="T33" fmla="*/ 96 h 3266"/>
                <a:gd name="T34" fmla="*/ 13 w 772"/>
                <a:gd name="T35" fmla="*/ 153 h 3266"/>
                <a:gd name="T36" fmla="*/ 27 w 772"/>
                <a:gd name="T37" fmla="*/ 189 h 3266"/>
                <a:gd name="T38" fmla="*/ 42 w 772"/>
                <a:gd name="T39" fmla="*/ 209 h 3266"/>
                <a:gd name="T40" fmla="*/ 43 w 772"/>
                <a:gd name="T41" fmla="*/ 261 h 3266"/>
                <a:gd name="T42" fmla="*/ 35 w 772"/>
                <a:gd name="T43" fmla="*/ 317 h 3266"/>
                <a:gd name="T44" fmla="*/ 17 w 772"/>
                <a:gd name="T45" fmla="*/ 415 h 3266"/>
                <a:gd name="T46" fmla="*/ 16 w 772"/>
                <a:gd name="T47" fmla="*/ 478 h 3266"/>
                <a:gd name="T48" fmla="*/ 33 w 772"/>
                <a:gd name="T49" fmla="*/ 513 h 3266"/>
                <a:gd name="T50" fmla="*/ 32 w 772"/>
                <a:gd name="T51" fmla="*/ 545 h 3266"/>
                <a:gd name="T52" fmla="*/ 18 w 772"/>
                <a:gd name="T53" fmla="*/ 613 h 3266"/>
                <a:gd name="T54" fmla="*/ 11 w 772"/>
                <a:gd name="T55" fmla="*/ 679 h 3266"/>
                <a:gd name="T56" fmla="*/ 17 w 772"/>
                <a:gd name="T57" fmla="*/ 749 h 3266"/>
                <a:gd name="T58" fmla="*/ 30 w 772"/>
                <a:gd name="T59" fmla="*/ 786 h 3266"/>
                <a:gd name="T60" fmla="*/ 47 w 772"/>
                <a:gd name="T61" fmla="*/ 817 h 3266"/>
                <a:gd name="T62" fmla="*/ 49 w 772"/>
                <a:gd name="T63" fmla="*/ 789 h 3266"/>
                <a:gd name="T64" fmla="*/ 49 w 772"/>
                <a:gd name="T65" fmla="*/ 78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5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25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255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8 w 245"/>
                  <a:gd name="T1" fmla="*/ 1 h 806"/>
                  <a:gd name="T2" fmla="*/ 8 w 245"/>
                  <a:gd name="T3" fmla="*/ 44 h 806"/>
                  <a:gd name="T4" fmla="*/ 0 w 245"/>
                  <a:gd name="T5" fmla="*/ 103 h 806"/>
                  <a:gd name="T6" fmla="*/ 5 w 245"/>
                  <a:gd name="T7" fmla="*/ 101 h 806"/>
                  <a:gd name="T8" fmla="*/ 14 w 245"/>
                  <a:gd name="T9" fmla="*/ 48 h 806"/>
                  <a:gd name="T10" fmla="*/ 16 w 245"/>
                  <a:gd name="T11" fmla="*/ 0 h 806"/>
                  <a:gd name="T12" fmla="*/ 8 w 245"/>
                  <a:gd name="T13" fmla="*/ 1 h 806"/>
                  <a:gd name="T14" fmla="*/ 8 w 245"/>
                  <a:gd name="T15" fmla="*/ 1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256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257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19 w 604"/>
                    <a:gd name="T3" fmla="*/ 24 h 349"/>
                    <a:gd name="T4" fmla="*/ 32 w 604"/>
                    <a:gd name="T5" fmla="*/ 45 h 349"/>
                    <a:gd name="T6" fmla="*/ 39 w 604"/>
                    <a:gd name="T7" fmla="*/ 18 h 349"/>
                    <a:gd name="T8" fmla="*/ 23 w 604"/>
                    <a:gd name="T9" fmla="*/ 1 h 349"/>
                    <a:gd name="T10" fmla="*/ 30 w 604"/>
                    <a:gd name="T11" fmla="*/ 24 h 349"/>
                    <a:gd name="T12" fmla="*/ 8 w 604"/>
                    <a:gd name="T13" fmla="*/ 2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58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47 w 1064"/>
                    <a:gd name="T1" fmla="*/ 16 h 1230"/>
                    <a:gd name="T2" fmla="*/ 31 w 1064"/>
                    <a:gd name="T3" fmla="*/ 45 h 1230"/>
                    <a:gd name="T4" fmla="*/ 10 w 1064"/>
                    <a:gd name="T5" fmla="*/ 97 h 1230"/>
                    <a:gd name="T6" fmla="*/ 0 w 1064"/>
                    <a:gd name="T7" fmla="*/ 140 h 1230"/>
                    <a:gd name="T8" fmla="*/ 4 w 1064"/>
                    <a:gd name="T9" fmla="*/ 156 h 1230"/>
                    <a:gd name="T10" fmla="*/ 17 w 1064"/>
                    <a:gd name="T11" fmla="*/ 152 h 1230"/>
                    <a:gd name="T12" fmla="*/ 37 w 1064"/>
                    <a:gd name="T13" fmla="*/ 116 h 1230"/>
                    <a:gd name="T14" fmla="*/ 56 w 1064"/>
                    <a:gd name="T15" fmla="*/ 68 h 1230"/>
                    <a:gd name="T16" fmla="*/ 66 w 1064"/>
                    <a:gd name="T17" fmla="*/ 34 h 1230"/>
                    <a:gd name="T18" fmla="*/ 68 w 1064"/>
                    <a:gd name="T19" fmla="*/ 11 h 1230"/>
                    <a:gd name="T20" fmla="*/ 62 w 1064"/>
                    <a:gd name="T21" fmla="*/ 0 h 1230"/>
                    <a:gd name="T22" fmla="*/ 53 w 1064"/>
                    <a:gd name="T23" fmla="*/ 8 h 1230"/>
                    <a:gd name="T24" fmla="*/ 62 w 1064"/>
                    <a:gd name="T25" fmla="*/ 14 h 1230"/>
                    <a:gd name="T26" fmla="*/ 56 w 1064"/>
                    <a:gd name="T27" fmla="*/ 45 h 1230"/>
                    <a:gd name="T28" fmla="*/ 44 w 1064"/>
                    <a:gd name="T29" fmla="*/ 83 h 1230"/>
                    <a:gd name="T30" fmla="*/ 22 w 1064"/>
                    <a:gd name="T31" fmla="*/ 128 h 1230"/>
                    <a:gd name="T32" fmla="*/ 7 w 1064"/>
                    <a:gd name="T33" fmla="*/ 141 h 1230"/>
                    <a:gd name="T34" fmla="*/ 9 w 1064"/>
                    <a:gd name="T35" fmla="*/ 120 h 1230"/>
                    <a:gd name="T36" fmla="*/ 28 w 1064"/>
                    <a:gd name="T37" fmla="*/ 64 h 1230"/>
                    <a:gd name="T38" fmla="*/ 53 w 1064"/>
                    <a:gd name="T39" fmla="*/ 15 h 1230"/>
                    <a:gd name="T40" fmla="*/ 47 w 1064"/>
                    <a:gd name="T41" fmla="*/ 16 h 1230"/>
                    <a:gd name="T42" fmla="*/ 47 w 1064"/>
                    <a:gd name="T43" fmla="*/ 1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59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24 w 2002"/>
                    <a:gd name="T1" fmla="*/ 0 h 2521"/>
                    <a:gd name="T2" fmla="*/ 0 w 2002"/>
                    <a:gd name="T3" fmla="*/ 320 h 2521"/>
                    <a:gd name="T4" fmla="*/ 12 w 2002"/>
                    <a:gd name="T5" fmla="*/ 311 h 2521"/>
                    <a:gd name="T6" fmla="*/ 127 w 2002"/>
                    <a:gd name="T7" fmla="*/ 8 h 2521"/>
                    <a:gd name="T8" fmla="*/ 124 w 2002"/>
                    <a:gd name="T9" fmla="*/ 0 h 2521"/>
                    <a:gd name="T10" fmla="*/ 124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60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6 w 3007"/>
                    <a:gd name="T1" fmla="*/ 361 h 3771"/>
                    <a:gd name="T2" fmla="*/ 25 w 3007"/>
                    <a:gd name="T3" fmla="*/ 360 h 3771"/>
                    <a:gd name="T4" fmla="*/ 52 w 3007"/>
                    <a:gd name="T5" fmla="*/ 382 h 3771"/>
                    <a:gd name="T6" fmla="*/ 43 w 3007"/>
                    <a:gd name="T7" fmla="*/ 358 h 3771"/>
                    <a:gd name="T8" fmla="*/ 23 w 3007"/>
                    <a:gd name="T9" fmla="*/ 343 h 3771"/>
                    <a:gd name="T10" fmla="*/ 41 w 3007"/>
                    <a:gd name="T11" fmla="*/ 345 h 3771"/>
                    <a:gd name="T12" fmla="*/ 62 w 3007"/>
                    <a:gd name="T13" fmla="*/ 365 h 3771"/>
                    <a:gd name="T14" fmla="*/ 182 w 3007"/>
                    <a:gd name="T15" fmla="*/ 53 h 3771"/>
                    <a:gd name="T16" fmla="*/ 164 w 3007"/>
                    <a:gd name="T17" fmla="*/ 19 h 3771"/>
                    <a:gd name="T18" fmla="*/ 147 w 3007"/>
                    <a:gd name="T19" fmla="*/ 0 h 3771"/>
                    <a:gd name="T20" fmla="*/ 171 w 3007"/>
                    <a:gd name="T21" fmla="*/ 10 h 3771"/>
                    <a:gd name="T22" fmla="*/ 191 w 3007"/>
                    <a:gd name="T23" fmla="*/ 55 h 3771"/>
                    <a:gd name="T24" fmla="*/ 53 w 3007"/>
                    <a:gd name="T25" fmla="*/ 416 h 3771"/>
                    <a:gd name="T26" fmla="*/ 31 w 3007"/>
                    <a:gd name="T27" fmla="*/ 433 h 3771"/>
                    <a:gd name="T28" fmla="*/ 7 w 3007"/>
                    <a:gd name="T29" fmla="*/ 479 h 3771"/>
                    <a:gd name="T30" fmla="*/ 0 w 3007"/>
                    <a:gd name="T31" fmla="*/ 466 h 3771"/>
                    <a:gd name="T32" fmla="*/ 8 w 3007"/>
                    <a:gd name="T33" fmla="*/ 461 h 3771"/>
                    <a:gd name="T34" fmla="*/ 24 w 3007"/>
                    <a:gd name="T35" fmla="*/ 430 h 3771"/>
                    <a:gd name="T36" fmla="*/ 11 w 3007"/>
                    <a:gd name="T37" fmla="*/ 416 h 3771"/>
                    <a:gd name="T38" fmla="*/ 11 w 3007"/>
                    <a:gd name="T39" fmla="*/ 403 h 3771"/>
                    <a:gd name="T40" fmla="*/ 26 w 3007"/>
                    <a:gd name="T41" fmla="*/ 419 h 3771"/>
                    <a:gd name="T42" fmla="*/ 26 w 3007"/>
                    <a:gd name="T43" fmla="*/ 405 h 3771"/>
                    <a:gd name="T44" fmla="*/ 38 w 3007"/>
                    <a:gd name="T45" fmla="*/ 409 h 3771"/>
                    <a:gd name="T46" fmla="*/ 27 w 3007"/>
                    <a:gd name="T47" fmla="*/ 391 h 3771"/>
                    <a:gd name="T48" fmla="*/ 40 w 3007"/>
                    <a:gd name="T49" fmla="*/ 389 h 3771"/>
                    <a:gd name="T50" fmla="*/ 6 w 3007"/>
                    <a:gd name="T51" fmla="*/ 361 h 3771"/>
                    <a:gd name="T52" fmla="*/ 6 w 3007"/>
                    <a:gd name="T53" fmla="*/ 361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61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10 h 342"/>
                    <a:gd name="T2" fmla="*/ 16 w 673"/>
                    <a:gd name="T3" fmla="*/ 14 h 342"/>
                    <a:gd name="T4" fmla="*/ 40 w 673"/>
                    <a:gd name="T5" fmla="*/ 44 h 342"/>
                    <a:gd name="T6" fmla="*/ 42 w 673"/>
                    <a:gd name="T7" fmla="*/ 37 h 342"/>
                    <a:gd name="T8" fmla="*/ 28 w 673"/>
                    <a:gd name="T9" fmla="*/ 15 h 342"/>
                    <a:gd name="T10" fmla="*/ 2 w 673"/>
                    <a:gd name="T11" fmla="*/ 0 h 342"/>
                    <a:gd name="T12" fmla="*/ 0 w 673"/>
                    <a:gd name="T13" fmla="*/ 10 h 342"/>
                    <a:gd name="T14" fmla="*/ 0 w 673"/>
                    <a:gd name="T15" fmla="*/ 1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62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10 h 403"/>
                    <a:gd name="T2" fmla="*/ 22 w 716"/>
                    <a:gd name="T3" fmla="*/ 19 h 403"/>
                    <a:gd name="T4" fmla="*/ 41 w 716"/>
                    <a:gd name="T5" fmla="*/ 51 h 403"/>
                    <a:gd name="T6" fmla="*/ 46 w 716"/>
                    <a:gd name="T7" fmla="*/ 38 h 403"/>
                    <a:gd name="T8" fmla="*/ 27 w 716"/>
                    <a:gd name="T9" fmla="*/ 15 h 403"/>
                    <a:gd name="T10" fmla="*/ 5 w 716"/>
                    <a:gd name="T11" fmla="*/ 0 h 403"/>
                    <a:gd name="T12" fmla="*/ 0 w 716"/>
                    <a:gd name="T13" fmla="*/ 10 h 403"/>
                    <a:gd name="T14" fmla="*/ 0 w 716"/>
                    <a:gd name="T15" fmla="*/ 1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63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10 h 411"/>
                    <a:gd name="T2" fmla="*/ 20 w 717"/>
                    <a:gd name="T3" fmla="*/ 18 h 411"/>
                    <a:gd name="T4" fmla="*/ 41 w 717"/>
                    <a:gd name="T5" fmla="*/ 53 h 411"/>
                    <a:gd name="T6" fmla="*/ 46 w 717"/>
                    <a:gd name="T7" fmla="*/ 40 h 411"/>
                    <a:gd name="T8" fmla="*/ 25 w 717"/>
                    <a:gd name="T9" fmla="*/ 11 h 411"/>
                    <a:gd name="T10" fmla="*/ 4 w 717"/>
                    <a:gd name="T11" fmla="*/ 0 h 411"/>
                    <a:gd name="T12" fmla="*/ 0 w 717"/>
                    <a:gd name="T13" fmla="*/ 10 h 411"/>
                    <a:gd name="T14" fmla="*/ 0 w 717"/>
                    <a:gd name="T15" fmla="*/ 1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64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11 h 386"/>
                    <a:gd name="T2" fmla="*/ 17 w 709"/>
                    <a:gd name="T3" fmla="*/ 17 h 386"/>
                    <a:gd name="T4" fmla="*/ 42 w 709"/>
                    <a:gd name="T5" fmla="*/ 49 h 386"/>
                    <a:gd name="T6" fmla="*/ 45 w 709"/>
                    <a:gd name="T7" fmla="*/ 39 h 386"/>
                    <a:gd name="T8" fmla="*/ 19 w 709"/>
                    <a:gd name="T9" fmla="*/ 7 h 386"/>
                    <a:gd name="T10" fmla="*/ 3 w 709"/>
                    <a:gd name="T11" fmla="*/ 0 h 386"/>
                    <a:gd name="T12" fmla="*/ 0 w 709"/>
                    <a:gd name="T13" fmla="*/ 11 h 386"/>
                    <a:gd name="T14" fmla="*/ 0 w 709"/>
                    <a:gd name="T15" fmla="*/ 1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025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4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  <p:sldLayoutId id="214748414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4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0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96837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mtClean="0">
                <a:solidFill>
                  <a:schemeClr val="bg2"/>
                </a:solidFill>
              </a:rPr>
              <a:t>Молодая семья.</a:t>
            </a:r>
          </a:p>
        </p:txBody>
      </p:sp>
      <p:sp>
        <p:nvSpPr>
          <p:cNvPr id="4100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268413"/>
            <a:ext cx="5710238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1400" smtClean="0">
                <a:solidFill>
                  <a:schemeClr val="bg2"/>
                </a:solidFill>
              </a:rPr>
              <a:t>Дети в семьях вырастают и становятся взрослыми.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1400" smtClean="0">
                <a:solidFill>
                  <a:schemeClr val="bg2"/>
                </a:solidFill>
              </a:rPr>
              <a:t>Молодые девушки и юноши встречаются, влюбляются и женятся. Появляется ещё одна молодая семья.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1400" smtClean="0">
                <a:solidFill>
                  <a:schemeClr val="bg2"/>
                </a:solidFill>
              </a:rPr>
              <a:t>Но многие из молодежи не знают какие трудности их ожидают. Они думают только о любви.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1400" smtClean="0">
                <a:solidFill>
                  <a:schemeClr val="bg2"/>
                </a:solidFill>
              </a:rPr>
              <a:t>Кстати по мнению учёных любовь можно записать в виде формулы: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1600" b="1" i="1" u="sng" smtClean="0">
                <a:solidFill>
                  <a:srgbClr val="FF3300"/>
                </a:solidFill>
              </a:rPr>
              <a:t>Любовь = дружба + уважения + влечение.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1400" smtClean="0">
                <a:solidFill>
                  <a:schemeClr val="bg2"/>
                </a:solidFill>
              </a:rPr>
              <a:t>Но если спросить несколько человек, о том, что они понимают под словом любовь, то все ответы будут разные. Конечно они будут очень похожи, но всё же разные.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1400" smtClean="0">
                <a:solidFill>
                  <a:schemeClr val="bg2"/>
                </a:solidFill>
              </a:rPr>
              <a:t>Каждый человек понимает любовь по своему.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1400" smtClean="0">
                <a:solidFill>
                  <a:schemeClr val="bg2"/>
                </a:solidFill>
              </a:rPr>
              <a:t>Но в настоящее время много браков заключают далеко не по любви.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1400" smtClean="0">
                <a:solidFill>
                  <a:schemeClr val="bg2"/>
                </a:solidFill>
              </a:rPr>
              <a:t>Многие девушки мечтают выйти замуж за богатого старого дяденьку, который будет всем её обеспечивать. При этом она не берёт в расчёт любовь.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1400" smtClean="0">
                <a:solidFill>
                  <a:schemeClr val="bg2"/>
                </a:solidFill>
              </a:rPr>
              <a:t>Или другой пример: иногда девушки в шутку говорят: «я выйду замуж за богатого, доброго и заботливого олигарха». Здесь тоже девушке нужно в основном богатство.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1400" smtClean="0">
                <a:solidFill>
                  <a:schemeClr val="bg2"/>
                </a:solidFill>
              </a:rPr>
              <a:t>Иногда браки бывают неравные, т.е. когда кто-то кого-то старше на много лет (например муж старше жены на 20 лет).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1400" smtClean="0">
                <a:solidFill>
                  <a:schemeClr val="bg2"/>
                </a:solidFill>
              </a:rPr>
              <a:t>Но я хочу рассказать про молодые семьи, в которых супруги любят друг друга и ещё не знают какие проблемы их ждут.</a:t>
            </a:r>
            <a:r>
              <a:rPr lang="ru-RU" altLang="ru-RU" sz="1400" smtClean="0"/>
              <a:t>  </a:t>
            </a:r>
          </a:p>
        </p:txBody>
      </p:sp>
      <p:pic>
        <p:nvPicPr>
          <p:cNvPr id="4104" name="Picture 8" descr="CAQV4H6J"/>
          <p:cNvPicPr>
            <a:picLocks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1863" y="4049713"/>
            <a:ext cx="2830512" cy="2066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5" name="Picture 9" descr="CAQNOXY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188913"/>
            <a:ext cx="969962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1" descr="апапа"/>
          <p:cNvPicPr>
            <a:picLocks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35725" y="1196975"/>
            <a:ext cx="1817688" cy="2736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8" name="Picture 12" descr="CA7H13I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913"/>
            <a:ext cx="17018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8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1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9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" dur="5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500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3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" dur="500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500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4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4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" dur="500"/>
                                        <p:tgtEl>
                                          <p:spTgt spid="4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5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500"/>
                                        <p:tgtEl>
                                          <p:spTgt spid="41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56" presetID="18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5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60" presetID="21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61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64" presetID="5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6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67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7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8" grpId="1"/>
      <p:bldP spid="4100" grpId="0" build="p"/>
      <p:bldP spid="4100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«Не сошлись характерами»</a:t>
            </a:r>
          </a:p>
        </p:txBody>
      </p:sp>
      <p:sp>
        <p:nvSpPr>
          <p:cNvPr id="179207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4648200" y="1600200"/>
            <a:ext cx="4038600" cy="4781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800" smtClean="0"/>
              <a:t>В это понятие входит очень много ответов.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800" smtClean="0"/>
              <a:t>Иногда разводятся из-за того, что оказывается плохо знали друг друга и им скучно вместе.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800" smtClean="0"/>
              <a:t>Или очень частая причина разводов – незнание своего супруга.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800" smtClean="0"/>
              <a:t>Например, мужчины привыкают видеть женщин красивыми, ухоженными и элегантными. Но после первой брачной ночи мужчина просыпается и видит не накрашенную с торчащими в разную сторону волосами. Ему это не нравиться и он пугается.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800" smtClean="0"/>
              <a:t>Существует ещё очень много различных причин разводов.  </a:t>
            </a:r>
          </a:p>
        </p:txBody>
      </p:sp>
      <p:pic>
        <p:nvPicPr>
          <p:cNvPr id="179208" name="Picture 8" descr="CA6ZO1A7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443038"/>
            <a:ext cx="2882900" cy="1857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9209" name="Picture 9" descr="лпосм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3960813"/>
            <a:ext cx="3816350" cy="1978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79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79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8" presetClass="exit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0" dur="500"/>
                                        <p:tgtEl>
                                          <p:spTgt spid="179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8" presetClass="exit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4" dur="500"/>
                                        <p:tgtEl>
                                          <p:spTgt spid="179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8" presetClass="exit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8" dur="500"/>
                                        <p:tgtEl>
                                          <p:spTgt spid="179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1" presetID="18" presetClass="exit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82" dur="500"/>
                                        <p:tgtEl>
                                          <p:spTgt spid="179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5" presetID="18" presetClass="exit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86" dur="500"/>
                                        <p:tgtEl>
                                          <p:spTgt spid="179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79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4" grpId="0"/>
      <p:bldP spid="179204" grpId="1"/>
      <p:bldP spid="179207" grpId="0" build="p"/>
      <p:bldP spid="179207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Измена.</a:t>
            </a:r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683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500" smtClean="0"/>
              <a:t>Во многих странах достаточным основанием и одним из самых частых мотивов при разводе служит именно супружеская неверность. В нашей стране примерно четверть всех причин разводов связанно с нарушением супружеской верности.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500" smtClean="0"/>
              <a:t>Измена разрушает семью, неважно, кто изменил, муж или жена. Простить ее или не простить зависит от человека, от того, сколько любви сохранилось в душе, сможет ли, если не забыть, то глубоко запрятать обиду нанесенную изменой.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500" smtClean="0"/>
              <a:t>Основные причины измен: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altLang="ru-RU" sz="1500" smtClean="0"/>
              <a:t>Новая любовь. Эта причина супружеской неверности характерна для браков, где любовь была незначительной или вовсе отсутствовала (рассудочные, рациональные или вынужденные браки, основанные на выгоде, страхе одиночества) . 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altLang="ru-RU" sz="1500" smtClean="0"/>
              <a:t>Возмездие. При помощи измены реализуется желание отомстить за неверность супруга, чтобы  восстановить чувство собственного достоинства. 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altLang="ru-RU" sz="1500" smtClean="0"/>
              <a:t>Поруганная любовь. В брачных отношениях отсутствует взаимность. Один из супругов страдает от неприятия его любви, безответственности чувства. Это побуждает утолить чувство в другом партнерстве, где  возможна взаимность. Иногда изменяющий сам не любит нового партнера, но откликается на его чувство, сочувствует безответно любящему его человеку. 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altLang="ru-RU" sz="1500" smtClean="0"/>
              <a:t>Поиск новых любовных переживаний, как правило, характерен для супругов со значительным стажем, когда чувства поблекли. Либо в семьях с такой нормалью, когда от жизни берется все возможное. Вариантом может быть подражание “красивой жизни” зарубежных образцов, сексуальной свободе. 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altLang="ru-RU" sz="1500" smtClean="0"/>
              <a:t>Воспоминание. С помощью супружеской неверности человек компенсирует недостаток любовных  отношений, который возникает из-за влияния длительных  разлук, болезни супруга и иных ограничений на полноту любви в браке. 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altLang="ru-RU" sz="1500" smtClean="0"/>
              <a:t>Тотальный распад семьи. измена здесь фактически результат создания новой семьи, когда первая семья воспринимается нежизнеспособной.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150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1500" smtClean="0"/>
          </a:p>
          <a:p>
            <a:pPr eaLnBrk="1" hangingPunct="1">
              <a:lnSpc>
                <a:spcPct val="80000"/>
              </a:lnSpc>
              <a:defRPr/>
            </a:pPr>
            <a:endParaRPr lang="ru-RU" altLang="ru-RU" sz="1200" smtClean="0"/>
          </a:p>
        </p:txBody>
      </p:sp>
      <p:pic>
        <p:nvPicPr>
          <p:cNvPr id="143375" name="Picture 15" descr="ироплиоалд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2275" y="260350"/>
            <a:ext cx="1709738" cy="1008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376" name="Picture 16" descr="Парочка 1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5963" y="188913"/>
            <a:ext cx="1028700" cy="1079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3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3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3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3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3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3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3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3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3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3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3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3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3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3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3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3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3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3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3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3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3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3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3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3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3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3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3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43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43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43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0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43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43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3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" decel="100000"/>
                                        <p:tgtEl>
                                          <p:spTgt spid="14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" decel="100000"/>
                                        <p:tgtEl>
                                          <p:spTgt spid="14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4" presetID="3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" decel="100000"/>
                                        <p:tgtEl>
                                          <p:spTgt spid="143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" decel="100000"/>
                                        <p:tgtEl>
                                          <p:spTgt spid="143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3" presetID="3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" decel="100000"/>
                                        <p:tgtEl>
                                          <p:spTgt spid="143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" decel="100000"/>
                                        <p:tgtEl>
                                          <p:spTgt spid="143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2" presetID="3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" decel="100000"/>
                                        <p:tgtEl>
                                          <p:spTgt spid="143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" decel="100000"/>
                                        <p:tgtEl>
                                          <p:spTgt spid="143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1" presetID="3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" decel="100000"/>
                                        <p:tgtEl>
                                          <p:spTgt spid="143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" decel="100000"/>
                                        <p:tgtEl>
                                          <p:spTgt spid="143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60" presetID="3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" decel="100000"/>
                                        <p:tgtEl>
                                          <p:spTgt spid="143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" decel="100000"/>
                                        <p:tgtEl>
                                          <p:spTgt spid="143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9" presetID="3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" decel="100000"/>
                                        <p:tgtEl>
                                          <p:spTgt spid="143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" decel="100000"/>
                                        <p:tgtEl>
                                          <p:spTgt spid="143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8" presetID="3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" decel="100000"/>
                                        <p:tgtEl>
                                          <p:spTgt spid="143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" decel="100000"/>
                                        <p:tgtEl>
                                          <p:spTgt spid="143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87" presetID="3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" decel="100000"/>
                                        <p:tgtEl>
                                          <p:spTgt spid="143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" decel="100000"/>
                                        <p:tgtEl>
                                          <p:spTgt spid="143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4" grpId="0"/>
      <p:bldP spid="143364" grpId="1"/>
      <p:bldP spid="143365" grpId="0" build="p"/>
      <p:bldP spid="143365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Развод.</a:t>
            </a:r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400" smtClean="0"/>
              <a:t>Если всё же ничего не получилось, то молодым ничего не остается как только развестись.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400" smtClean="0"/>
              <a:t>В основном разводятся по причинам: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altLang="ru-RU" sz="2400" smtClean="0"/>
              <a:t>Измена.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altLang="ru-RU" sz="2400" smtClean="0"/>
              <a:t>Первый ребёнок.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altLang="ru-RU" sz="2400" smtClean="0"/>
              <a:t>Влечение.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altLang="ru-RU" sz="2400" smtClean="0"/>
              <a:t>«Не сошлись характерами».</a:t>
            </a:r>
          </a:p>
        </p:txBody>
      </p:sp>
      <p:pic>
        <p:nvPicPr>
          <p:cNvPr id="134151" name="Picture 7" descr="аорсаор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484313"/>
            <a:ext cx="2520950" cy="2425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4152" name="Picture 8" descr="вчап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5963" y="4459288"/>
            <a:ext cx="2808287" cy="1857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4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4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4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4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4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4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4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4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4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4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4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4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4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4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4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4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3" dur="500"/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" dur="500"/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9" dur="500"/>
                                        <p:tgtEl>
                                          <p:spTgt spid="134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2" dur="500"/>
                                        <p:tgtEl>
                                          <p:spTgt spid="134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5" dur="500"/>
                                        <p:tgtEl>
                                          <p:spTgt spid="134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8" dur="500"/>
                                        <p:tgtEl>
                                          <p:spTgt spid="134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1" dur="500"/>
                                        <p:tgtEl>
                                          <p:spTgt spid="134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134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8" grpId="0"/>
      <p:bldP spid="134148" grpId="1"/>
      <p:bldP spid="134149" grpId="0" build="p"/>
      <p:bldP spid="134149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213"/>
            <a:ext cx="9144000" cy="680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096963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000" smtClean="0"/>
              <a:t>Особенности современной молодой семьи.</a:t>
            </a:r>
          </a:p>
        </p:txBody>
      </p:sp>
      <p:sp>
        <p:nvSpPr>
          <p:cNvPr id="10245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68313" y="1484313"/>
            <a:ext cx="4751387" cy="4968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smtClean="0"/>
              <a:t>Современная молодая семья встречается с основными проблемами:</a:t>
            </a:r>
          </a:p>
          <a:p>
            <a:pPr eaLnBrk="1" hangingPunct="1">
              <a:lnSpc>
                <a:spcPct val="80000"/>
              </a:lnSpc>
              <a:buClr>
                <a:srgbClr val="FFCC99"/>
              </a:buClr>
              <a:buFont typeface="Wingdings" pitchFamily="2" charset="2"/>
              <a:buChar char="Ø"/>
              <a:defRPr/>
            </a:pPr>
            <a:r>
              <a:rPr lang="ru-RU" altLang="ru-RU" sz="2000" smtClean="0"/>
              <a:t>экономическая не состоятельность;</a:t>
            </a:r>
          </a:p>
          <a:p>
            <a:pPr eaLnBrk="1" hangingPunct="1">
              <a:lnSpc>
                <a:spcPct val="80000"/>
              </a:lnSpc>
              <a:buClr>
                <a:srgbClr val="FFCC99"/>
              </a:buClr>
              <a:buFont typeface="Wingdings" pitchFamily="2" charset="2"/>
              <a:buChar char="Ø"/>
              <a:defRPr/>
            </a:pPr>
            <a:r>
              <a:rPr lang="ru-RU" altLang="ru-RU" sz="2000" smtClean="0"/>
              <a:t>влияние родителей, их вмешательство в семейные отношения;</a:t>
            </a:r>
          </a:p>
          <a:p>
            <a:pPr eaLnBrk="1" hangingPunct="1">
              <a:lnSpc>
                <a:spcPct val="80000"/>
              </a:lnSpc>
              <a:buClr>
                <a:srgbClr val="FFCC99"/>
              </a:buClr>
              <a:buFont typeface="Wingdings" pitchFamily="2" charset="2"/>
              <a:buChar char="Ø"/>
              <a:defRPr/>
            </a:pPr>
            <a:r>
              <a:rPr lang="ru-RU" altLang="ru-RU" sz="2000" smtClean="0"/>
              <a:t>недостаток жизненного опыта;</a:t>
            </a:r>
          </a:p>
          <a:p>
            <a:pPr eaLnBrk="1" hangingPunct="1">
              <a:lnSpc>
                <a:spcPct val="80000"/>
              </a:lnSpc>
              <a:buClr>
                <a:srgbClr val="FFCC99"/>
              </a:buClr>
              <a:buFont typeface="Wingdings" pitchFamily="2" charset="2"/>
              <a:buChar char="Ø"/>
              <a:defRPr/>
            </a:pPr>
            <a:r>
              <a:rPr lang="ru-RU" altLang="ru-RU" sz="2000" smtClean="0"/>
              <a:t>идеализация семейной жизни и партнёра;</a:t>
            </a:r>
          </a:p>
          <a:p>
            <a:pPr eaLnBrk="1" hangingPunct="1">
              <a:lnSpc>
                <a:spcPct val="80000"/>
              </a:lnSpc>
              <a:buClr>
                <a:srgbClr val="FFCC99"/>
              </a:buClr>
              <a:buFont typeface="Wingdings" pitchFamily="2" charset="2"/>
              <a:buChar char="Ø"/>
              <a:defRPr/>
            </a:pPr>
            <a:r>
              <a:rPr lang="ru-RU" altLang="ru-RU" sz="2000" smtClean="0"/>
              <a:t>необходимость совмещения супружеских и родительских ролей с учёбой или работой;</a:t>
            </a:r>
          </a:p>
          <a:p>
            <a:pPr eaLnBrk="1" hangingPunct="1">
              <a:lnSpc>
                <a:spcPct val="80000"/>
              </a:lnSpc>
              <a:buClr>
                <a:srgbClr val="FFCC99"/>
              </a:buClr>
              <a:buFont typeface="Wingdings" pitchFamily="2" charset="2"/>
              <a:buChar char="Ø"/>
              <a:defRPr/>
            </a:pPr>
            <a:r>
              <a:rPr lang="ru-RU" altLang="ru-RU" sz="2000" smtClean="0"/>
              <a:t>беременность и рождение ребёнка;</a:t>
            </a:r>
          </a:p>
          <a:p>
            <a:pPr eaLnBrk="1" hangingPunct="1">
              <a:lnSpc>
                <a:spcPct val="80000"/>
              </a:lnSpc>
              <a:buClr>
                <a:srgbClr val="FFCC99"/>
              </a:buClr>
              <a:buFont typeface="Wingdings" pitchFamily="2" charset="2"/>
              <a:buChar char="Ø"/>
              <a:defRPr/>
            </a:pPr>
            <a:r>
              <a:rPr lang="ru-RU" altLang="ru-RU" sz="2000" smtClean="0"/>
              <a:t>выработка психологической супружеской совместимости.</a:t>
            </a:r>
          </a:p>
        </p:txBody>
      </p:sp>
      <p:pic>
        <p:nvPicPr>
          <p:cNvPr id="10249" name="Picture 9" descr="CA85MV41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9700" y="1700213"/>
            <a:ext cx="3462338" cy="4608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9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3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6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7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0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5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4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5" dur="5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8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9" dur="500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3" dur="500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7" dur="500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4" grpId="1"/>
      <p:bldP spid="10245" grpId="0" build="p"/>
      <p:bldP spid="10245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895350"/>
          </a:xfrm>
        </p:spPr>
        <p:txBody>
          <a:bodyPr/>
          <a:lstStyle/>
          <a:p>
            <a:pPr algn="ctr" eaLnBrk="1" hangingPunct="1"/>
            <a:r>
              <a:rPr lang="ru-RU" altLang="ru-RU" sz="3200" smtClean="0"/>
              <a:t>Экономическая несостоятельность.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4211638" y="1628775"/>
            <a:ext cx="4681537" cy="4752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200" smtClean="0"/>
              <a:t>В настоящее время многие законы, принятые в субъектах РФ, закрепили следующее понятие молодой семьи : это семья в первые три года после заключения брака (в случае рождения детей без ограничения продолжительности брака), в которой оба супруга не достигли 30-летнего возраста, а также семья, состоящая из одного из родителей в возрасте до 30 лет и несовершеннолетнего ребенка. </a:t>
            </a:r>
            <a:br>
              <a:rPr lang="ru-RU" altLang="ru-RU" sz="1200" smtClean="0"/>
            </a:br>
            <a:endParaRPr lang="ru-RU" altLang="ru-RU" sz="1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200" smtClean="0"/>
              <a:t>Специалисты отмечают 4 особенности молодой семьи в России: </a:t>
            </a:r>
            <a:br>
              <a:rPr lang="ru-RU" altLang="ru-RU" sz="1200" smtClean="0"/>
            </a:br>
            <a:endParaRPr lang="ru-RU" altLang="ru-RU" sz="1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ru-RU" sz="1200" smtClean="0"/>
              <a:t>Объективно недостаточный уровень материальной и финансовой обеспеченности. Сегодня среднедушевые доходы в молодых семьях в 1,5 раза меньше, чем в среднем по стране. При этом 69 % молодых семей живут за чертой бедности.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ru-RU" sz="1200" smtClean="0"/>
              <a:t>Объективно повышенная материальная и финансовая потребность в связи с необходимостью обустройства семейной жизни: приобретение жилья, организация быта.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ru-RU" sz="1200" smtClean="0"/>
              <a:t>Время, когда супруги вынуждены проходить определенные ступени социализации: получать образование, профессию, рабочее место.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altLang="ru-RU" sz="1200" smtClean="0"/>
              <a:t>Необходимая психологическая адаптация к семейной жизни. 18 % молодых семей нуждаются в психологическом консультировании.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200" smtClean="0"/>
              <a:t>Эта экономическая ситуация одна из основных причин, приводящих к разводам. </a:t>
            </a:r>
            <a:br>
              <a:rPr lang="ru-RU" altLang="ru-RU" sz="1200" smtClean="0"/>
            </a:br>
            <a:r>
              <a:rPr lang="ru-RU" altLang="ru-RU" sz="1200" smtClean="0"/>
              <a:t/>
            </a:r>
            <a:br>
              <a:rPr lang="ru-RU" altLang="ru-RU" sz="1200" smtClean="0"/>
            </a:br>
            <a:endParaRPr lang="ru-RU" altLang="ru-RU" sz="1200" smtClean="0"/>
          </a:p>
        </p:txBody>
      </p:sp>
      <p:pic>
        <p:nvPicPr>
          <p:cNvPr id="24584" name="Picture 8" descr="опрра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1700213"/>
            <a:ext cx="1727200" cy="17129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85" name="Picture 9" descr="Изображение 2352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4005263"/>
            <a:ext cx="2641600" cy="198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86" name="Picture 10" descr="Изображение 200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357563"/>
            <a:ext cx="1103312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2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50" de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ac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50" de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50" ac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50" de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50" ac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50" de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50" ac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50" de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50" ac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24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de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50" ac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2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50" de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50" ac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245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50" de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ac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4" presetID="2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 de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50" ac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245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50" de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50" ac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5" presetID="2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50" de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 ac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245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50" de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50" ac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6" presetID="2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50" de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50" ac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45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50" de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50" ac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5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59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2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0" grpId="1"/>
      <p:bldP spid="24583" grpId="0" build="p"/>
      <p:bldP spid="2458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1138237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200" b="0" smtClean="0"/>
              <a:t>Влияние родителей, их вмешательство в семейные отношения.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12875"/>
            <a:ext cx="5122863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400" smtClean="0"/>
              <a:t> В настоящие время из-за проблем с жилищем молодым приходиться жить с родителями какой-либо стороны (мужа или жены). Редко когда получается, что родители с радостью принимают молодых и готовы поделиться жилищем.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400" smtClean="0"/>
              <a:t>Если молодые живут у мужа в семье, то в основном действует свекровь (мама мужа) на сноху. Она всё время пытается найти как можно больше недостатков в ней, показать какая она плохая хозяйка, что она гуляет на лево, в общем пытается сделать всё, чтобы её сын отвернулся от своей жены. Это происходит из-за того, что мать не привыкла делить своего ребёнка ещё с кем-то. В ней играют материнские чувства и ревность. По этому она пытается убедить своего сына, что ни одна женщина не может быть лучше его мамы, а значит не достойна его.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400" smtClean="0"/>
              <a:t>Если молодые живут у жены в семье, то в основном действует тесть (отец жены). Он всячески пытается проверить своего зятя на искренность. Он очень волнуется за свою дочь. Он думает, что муж обязательно сделает её несчастливой и пытается вмешаться в их отношения. Он доверяет только своим догадкам, но они не всегда оказываются правдивыми.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400" smtClean="0"/>
              <a:t>Но не во всех семьях так строго воспринимают молодожёнов.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400" smtClean="0"/>
              <a:t>При родителях молодой семье редко когда получается остаться наедине.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400" smtClean="0"/>
              <a:t>Недостаток комплиментов, нежных сюрпризов и ухаживаний, отношений наедине приводит к ссорам.     </a:t>
            </a:r>
          </a:p>
        </p:txBody>
      </p:sp>
      <p:pic>
        <p:nvPicPr>
          <p:cNvPr id="47111" name="Picture 7" descr="CALOBQ7B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24750" y="1268413"/>
            <a:ext cx="1308100" cy="1739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7112" name="Picture 8" descr="опарв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0425" y="4005263"/>
            <a:ext cx="2808288" cy="1908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7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" dur="500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7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" dur="500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1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5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47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9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82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08" grpId="1"/>
      <p:bldP spid="47109" grpId="0" build="p"/>
      <p:bldP spid="47109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3500" smtClean="0"/>
              <a:t>Недостаток жизненного опыта.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400" smtClean="0"/>
              <a:t>Молодые люди, когда вступают в брак не задумываются о проблемах предстоящей жизни.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400" smtClean="0"/>
              <a:t>Я считаю в эту проблему можно включить 2 вопроса: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altLang="ru-RU" sz="2400" smtClean="0"/>
              <a:t>Семейный бюджет;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altLang="ru-RU" sz="2400" smtClean="0"/>
              <a:t>Недопонимание и незнание совместного решения проблем.</a:t>
            </a:r>
          </a:p>
        </p:txBody>
      </p:sp>
      <p:pic>
        <p:nvPicPr>
          <p:cNvPr id="67591" name="Picture 7" descr="лпосм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2135188"/>
            <a:ext cx="3455987" cy="1789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7595" name="Picture 11" descr="опрн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4163" y="4292600"/>
            <a:ext cx="3313112" cy="2305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5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0" presetID="5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6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6" presetID="5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6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2" presetID="5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7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8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/>
      <p:bldP spid="67588" grpId="1"/>
      <p:bldP spid="67589" grpId="0" build="p"/>
      <p:bldP spid="67589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Семейный бюджет.</a:t>
            </a:r>
          </a:p>
        </p:txBody>
      </p:sp>
      <p:sp>
        <p:nvSpPr>
          <p:cNvPr id="7680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989138"/>
            <a:ext cx="3754438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smtClean="0"/>
              <a:t>Внесение расходов - основной барьер, который препятствует ведению домашней бухгалтерии. Конечно, есть и другие операции (внесение доходов, перемещения денег со счёта на счёт и обмен валют), но делаются они значительно реже, а потому не являются проблемой. Большинство из тех, кто хоть раз начинал учитывать финансы, через пару месяцев снова задают себе вопрос - Куда же уходят деньги? А всё потому что мало кому удаётся сделать это привычкой.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smtClean="0"/>
              <a:t>Если семья научилась рассчитывать семейный бюджет, то ссор будет меньше и деньги не уйдут на всякую ерунду. 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211638" y="1412875"/>
          <a:ext cx="4681537" cy="544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6891" name="Picture 91" descr="CAGRO54B"/>
          <p:cNvPicPr>
            <a:picLocks noChangeAspect="1" noChangeArrowheads="1"/>
          </p:cNvPicPr>
          <p:nvPr>
            <p:ph sz="quarter" idx="3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77050" y="188913"/>
            <a:ext cx="1295400" cy="129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68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6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6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6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6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6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6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6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6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6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8" presetClass="exit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2" dur="500"/>
                                        <p:tgtEl>
                                          <p:spTgt spid="76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8" presetClass="exit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6" dur="500"/>
                                        <p:tgtEl>
                                          <p:spTgt spid="76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768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7" grpId="0"/>
      <p:bldP spid="76807" grpId="1"/>
      <p:bldP spid="76808" grpId="0" build="p"/>
      <p:bldP spid="76808" grpId="1" build="p"/>
      <p:bldGraphic spid="2" grpId="0">
        <p:bldAsOne/>
      </p:bldGraphic>
      <p:bldGraphic spid="2" grpId="1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800" smtClean="0"/>
              <a:t>Недопонимание и незнания совместного решения проблем.</a:t>
            </a:r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 smtClean="0"/>
              <a:t>Иногда молодые семьи ссорятся из-за недостатка внимания к жизни сторон. Например, муж пришёл с работы, а жена не спросила как прошёл день. Или он пришёл злой, голодный, а она сидит и болтает по телефону. В квартире бардак, ужин не приготовлен и она ничего не хочет делать. Конечно, муж разозлиться и они поссорятся.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 smtClean="0"/>
              <a:t>Есть основные пути решения из таких проблем: 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ru-RU" altLang="ru-RU" sz="1800" smtClean="0"/>
              <a:t>Знание;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ru-RU" altLang="ru-RU" sz="1800" smtClean="0"/>
              <a:t>Умение;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ru-RU" altLang="ru-RU" sz="1800" smtClean="0"/>
              <a:t>Навыки;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ru-RU" altLang="ru-RU" sz="1800" smtClean="0"/>
              <a:t>Творчество;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ru-RU" altLang="ru-RU" sz="1800" smtClean="0"/>
              <a:t>Сотрудничество;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ru-RU" altLang="ru-RU" sz="1800" smtClean="0"/>
              <a:t>Любовь.</a:t>
            </a:r>
          </a:p>
        </p:txBody>
      </p:sp>
      <p:pic>
        <p:nvPicPr>
          <p:cNvPr id="82953" name="Picture 9" descr="вчап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916113"/>
            <a:ext cx="2700337" cy="1785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954" name="Picture 10" descr="лимкан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1500" y="4005263"/>
            <a:ext cx="2757488" cy="1844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2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2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2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2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2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2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2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2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2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2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2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2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2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2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2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3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04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1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7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82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82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82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3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82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82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82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9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82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82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82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5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57" dur="10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/>
      <p:bldP spid="82948" grpId="1"/>
      <p:bldP spid="82949" grpId="0" build="p"/>
      <p:bldP spid="82949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Пути решения проблем.</a:t>
            </a:r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1438"/>
            <a:ext cx="4038600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þ"/>
              <a:defRPr/>
            </a:pPr>
            <a:r>
              <a:rPr lang="ru-RU" altLang="ru-RU" sz="1800" u="sng" smtClean="0"/>
              <a:t>Знание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400" smtClean="0"/>
              <a:t>Члены семьи должны знать друг о друге как можно больше.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400" smtClean="0"/>
              <a:t>Например, если муж пришёл усталый и злой, то жена должна знать что его успокаивает.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þ"/>
              <a:defRPr/>
            </a:pPr>
            <a:r>
              <a:rPr lang="ru-RU" altLang="ru-RU" sz="1800" u="sng" smtClean="0"/>
              <a:t>Умение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400" smtClean="0"/>
              <a:t>Члены семьи должны уметь помогать друг другу когда нужно.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400" smtClean="0"/>
              <a:t>Например, если муж видит, что жена устала за весь день на работе, а дома ещё куча немытой посуды и уборка, и муж сидит дома и ничего не делает, то он должен помочь жене.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þ"/>
              <a:defRPr/>
            </a:pPr>
            <a:r>
              <a:rPr lang="ru-RU" altLang="ru-RU" sz="1800" u="sng" smtClean="0"/>
              <a:t>Навыки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400" smtClean="0"/>
              <a:t>Молодожёны должны учиться чему-нибудь, потому что однообразие надоедает и молодые начинают ссориться.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400" smtClean="0"/>
              <a:t>Например, муж приходит домой, а дома вторую неделю рожки с котлетой. Муж разозлиться, потому что каждому нормальному человеку хочется немного разнообразия. Жена должна научить новым рецептам и немного разнообразить каждодневный рацион пищи. </a:t>
            </a:r>
          </a:p>
        </p:txBody>
      </p:sp>
      <p:sp>
        <p:nvSpPr>
          <p:cNvPr id="91144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341438"/>
            <a:ext cx="4038600" cy="48625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þ"/>
              <a:defRPr/>
            </a:pPr>
            <a:r>
              <a:rPr lang="ru-RU" altLang="ru-RU" sz="1800" u="sng" smtClean="0"/>
              <a:t>Творчество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400" smtClean="0"/>
              <a:t>Молодожёны должны уметь развлекать друг друга без помощи других людей.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400" smtClean="0"/>
              <a:t>Например, жена может устроить какой-нибудь особенный ужин для мужа. Разнообразие в дневном режиме молодых не даёт «угаснуть страстному огоньку любви». Это часто спасает от разводов или помогает помириться в ссоре.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þ"/>
              <a:defRPr/>
            </a:pPr>
            <a:r>
              <a:rPr lang="ru-RU" altLang="ru-RU" sz="1800" u="sng" smtClean="0"/>
              <a:t>Сотрудничество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400" smtClean="0"/>
              <a:t>Молодые должны помогать друг другу и в общественной жизни.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400" smtClean="0"/>
              <a:t>Например, у мужа куча работы. Он ходит весь нервный и в делах. У него ничего не получается. Жена должна помочь чем сможет. Если всё получиться, то муж начнёт выше ценить свою жену.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þ"/>
              <a:defRPr/>
            </a:pPr>
            <a:r>
              <a:rPr lang="ru-RU" altLang="ru-RU" sz="1800" u="sng" smtClean="0"/>
              <a:t>Любовь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400" smtClean="0"/>
              <a:t>Ну и конечно в семье молодые должны любить друг друга.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400" smtClean="0"/>
              <a:t>Без любви семья не крепкая и часто происходят измены – это всё приводит к разводу. 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1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1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91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91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1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1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1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1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91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91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1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1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1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1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91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911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1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1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1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1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91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91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1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1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1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1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500"/>
                                        <p:tgtEl>
                                          <p:spTgt spid="91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500"/>
                                        <p:tgtEl>
                                          <p:spTgt spid="911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11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11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11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11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500"/>
                                        <p:tgtEl>
                                          <p:spTgt spid="911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500"/>
                                        <p:tgtEl>
                                          <p:spTgt spid="911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01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5" dur="500"/>
                                        <p:tgtEl>
                                          <p:spTgt spid="91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8" dur="500"/>
                                        <p:tgtEl>
                                          <p:spTgt spid="91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2" dur="500"/>
                                        <p:tgtEl>
                                          <p:spTgt spid="91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5" dur="500"/>
                                        <p:tgtEl>
                                          <p:spTgt spid="91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9" dur="500"/>
                                        <p:tgtEl>
                                          <p:spTgt spid="91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2" dur="500"/>
                                        <p:tgtEl>
                                          <p:spTgt spid="91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6" dur="500"/>
                                        <p:tgtEl>
                                          <p:spTgt spid="91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9" dur="500"/>
                                        <p:tgtEl>
                                          <p:spTgt spid="91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3" dur="500"/>
                                        <p:tgtEl>
                                          <p:spTgt spid="91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6" dur="500"/>
                                        <p:tgtEl>
                                          <p:spTgt spid="91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9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0" dur="500"/>
                                        <p:tgtEl>
                                          <p:spTgt spid="91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3" dur="500"/>
                                        <p:tgtEl>
                                          <p:spTgt spid="911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6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7" dur="500"/>
                                        <p:tgtEl>
                                          <p:spTgt spid="91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0" dur="500"/>
                                        <p:tgtEl>
                                          <p:spTgt spid="911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3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4" dur="500"/>
                                        <p:tgtEl>
                                          <p:spTgt spid="91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7" dur="500"/>
                                        <p:tgtEl>
                                          <p:spTgt spid="911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60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1" dur="500"/>
                                        <p:tgtEl>
                                          <p:spTgt spid="911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4" dur="500"/>
                                        <p:tgtEl>
                                          <p:spTgt spid="911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0" grpId="1"/>
      <p:bldP spid="91143" grpId="0" build="p"/>
      <p:bldP spid="91143" grpId="1" build="p"/>
      <p:bldP spid="91144" grpId="0" build="p"/>
      <p:bldP spid="91144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12775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Беременность и рождение ребёнка.</a:t>
            </a:r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2700338" y="836613"/>
            <a:ext cx="5681662" cy="5545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200" smtClean="0"/>
              <a:t>Жизнь молодой семьи с появлением первого ребенка усложняется неимоверно.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200" smtClean="0"/>
              <a:t>Еще нет опыта обращения с детьми, родители пугаются всякого пустяка, волнуются по самым незначительным поводам, порой впадают в настоящую панику.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200" smtClean="0"/>
              <a:t>Ожидание ребенка - настоящее испытание для любви, а его рождение - испытание на прочность семейных уз. Немало браков распадается в первый же год после появления ребенка, распадается по инициативе мужчин. не выдерживающих испытание отцовством. Точнее мужчин, эгоизм которых оказался сильнее всех других чувств.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200" smtClean="0"/>
              <a:t> Молодой муж после рождения малыша не вправе устраняться от ухода за ним, должен помогать жене в ее бесконечных заботах о ребенке, иначе сам лишит себя многих радостей. Возлагая весь уход за маленьким на одну лишь жену, муж сам не дает ей возможности для занятий чем-либо другим, в том числе и домом и им самим. При таком положении, при таких обстоятельствах в семье неизбежно возникает дискомфорт. Муж начинает чувствовать себя лишним, ненужным, нелюбимым, не подозревая, что сам в этом полностью виновен. И как следствие перечисленного, у мужа все чаще начинает мелькать мысль, что он может все изменить по своему желанию.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200" smtClean="0"/>
              <a:t>С приходом ребенка к женщине приходит всепоглощающее чувство, что часто даже самый любимый муж на какое-то время отходит у нее на второй план. А если еще этот ребенок не из тех, которые только едят, спят и никаких особых беспокойств родителям не доставляют, а такой, что требует бессонных ночей, и неустанного ухода, и нервов, то кроме эмоций ему принадлежит и все время матери, все часы суток.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200" smtClean="0"/>
              <a:t>Понятно, что муж, выражающий недовольство по поводу не пришитой вешалки или не глаженной рубашки в то время, как ребенок надрывается от крика или у мамы не ладится с кормлением, вызывается, мягко говоря, не самые добрые чувства. И молодая мама, не выспавшаяся, уставшая, вполне возможно, отреагирует на претензии мужа вовсе не так, как ему самому этого хотелось бы.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200" smtClean="0"/>
              <a:t>Поэтому при самой-самой объективности нельзя упрекать женщин. И выход только один: супруги должны вместе нести груз забот о новорожденном и при этом проявлять особую деликатность и чуткость друг к другу.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12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1000" smtClean="0"/>
          </a:p>
        </p:txBody>
      </p:sp>
      <p:pic>
        <p:nvPicPr>
          <p:cNvPr id="110602" name="Picture 10" descr="CAMJQ7M1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836613"/>
            <a:ext cx="1581150" cy="2112962"/>
          </a:xfrm>
        </p:spPr>
      </p:pic>
      <p:pic>
        <p:nvPicPr>
          <p:cNvPr id="110603" name="Picture 11" descr="CAAHGVCJ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3414713"/>
            <a:ext cx="2447925" cy="1743075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0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0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0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05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05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05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05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05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05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7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9" presetID="17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7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9" presetID="17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4" presetID="17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10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10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9" presetID="17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105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105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17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105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1105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9" presetID="5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18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6" dur="5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/>
      <p:bldP spid="110596" grpId="1"/>
      <p:bldP spid="110597" grpId="0" build="p"/>
      <p:bldP spid="110597" grpId="1" build="p"/>
    </p:bldLst>
  </p:timing>
</p:sld>
</file>

<file path=ppt/theme/theme1.xml><?xml version="1.0" encoding="utf-8"?>
<a:theme xmlns:a="http://schemas.openxmlformats.org/drawingml/2006/main" name="Облака">
  <a:themeElements>
    <a:clrScheme name="Облака 2">
      <a:dk1>
        <a:srgbClr val="000066"/>
      </a:dk1>
      <a:lt1>
        <a:srgbClr val="FFFFFF"/>
      </a:lt1>
      <a:dk2>
        <a:srgbClr val="00A2DC"/>
      </a:dk2>
      <a:lt2>
        <a:srgbClr val="FFFFFF"/>
      </a:lt2>
      <a:accent1>
        <a:srgbClr val="0079A4"/>
      </a:accent1>
      <a:accent2>
        <a:srgbClr val="33CCCC"/>
      </a:accent2>
      <a:accent3>
        <a:srgbClr val="AACEEB"/>
      </a:accent3>
      <a:accent4>
        <a:srgbClr val="DADADA"/>
      </a:accent4>
      <a:accent5>
        <a:srgbClr val="AABECF"/>
      </a:accent5>
      <a:accent6>
        <a:srgbClr val="2DB9B9"/>
      </a:accent6>
      <a:hlink>
        <a:srgbClr val="FFFFCC"/>
      </a:hlink>
      <a:folHlink>
        <a:srgbClr val="FFCC00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Равновесие">
  <a:themeElements>
    <a:clrScheme name="Равновесие 8">
      <a:dk1>
        <a:srgbClr val="000000"/>
      </a:dk1>
      <a:lt1>
        <a:srgbClr val="DDDDDD"/>
      </a:lt1>
      <a:dk2>
        <a:srgbClr val="000000"/>
      </a:dk2>
      <a:lt2>
        <a:srgbClr val="B8B7D1"/>
      </a:lt2>
      <a:accent1>
        <a:srgbClr val="F1F0F4"/>
      </a:accent1>
      <a:accent2>
        <a:srgbClr val="C1BCFC"/>
      </a:accent2>
      <a:accent3>
        <a:srgbClr val="EBEBEB"/>
      </a:accent3>
      <a:accent4>
        <a:srgbClr val="000000"/>
      </a:accent4>
      <a:accent5>
        <a:srgbClr val="F7F6F8"/>
      </a:accent5>
      <a:accent6>
        <a:srgbClr val="AFAAE4"/>
      </a:accent6>
      <a:hlink>
        <a:srgbClr val="5454C6"/>
      </a:hlink>
      <a:folHlink>
        <a:srgbClr val="6A6F86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Океан">
  <a:themeElements>
    <a:clrScheme name="Океан 6">
      <a:dk1>
        <a:srgbClr val="000000"/>
      </a:dk1>
      <a:lt1>
        <a:srgbClr val="FFFFFF"/>
      </a:lt1>
      <a:dk2>
        <a:srgbClr val="006B80"/>
      </a:dk2>
      <a:lt2>
        <a:srgbClr val="C1CB75"/>
      </a:lt2>
      <a:accent1>
        <a:srgbClr val="6F8406"/>
      </a:accent1>
      <a:accent2>
        <a:srgbClr val="D9E288"/>
      </a:accent2>
      <a:accent3>
        <a:srgbClr val="AABAC0"/>
      </a:accent3>
      <a:accent4>
        <a:srgbClr val="DADADA"/>
      </a:accent4>
      <a:accent5>
        <a:srgbClr val="BBC2AA"/>
      </a:accent5>
      <a:accent6>
        <a:srgbClr val="C4CD7B"/>
      </a:accent6>
      <a:hlink>
        <a:srgbClr val="00CC00"/>
      </a:hlink>
      <a:folHlink>
        <a:srgbClr val="C0FF73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Склон">
  <a:themeElements>
    <a:clrScheme name="Склон 6">
      <a:dk1>
        <a:srgbClr val="B8A47C"/>
      </a:dk1>
      <a:lt1>
        <a:srgbClr val="FFFFFF"/>
      </a:lt1>
      <a:dk2>
        <a:srgbClr val="A68A58"/>
      </a:dk2>
      <a:lt2>
        <a:srgbClr val="DAD79C"/>
      </a:lt2>
      <a:accent1>
        <a:srgbClr val="816B35"/>
      </a:accent1>
      <a:accent2>
        <a:srgbClr val="FFCC00"/>
      </a:accent2>
      <a:accent3>
        <a:srgbClr val="D0C4B4"/>
      </a:accent3>
      <a:accent4>
        <a:srgbClr val="DADADA"/>
      </a:accent4>
      <a:accent5>
        <a:srgbClr val="C1BAAE"/>
      </a:accent5>
      <a:accent6>
        <a:srgbClr val="E7B900"/>
      </a:accent6>
      <a:hlink>
        <a:srgbClr val="0066CC"/>
      </a:hlink>
      <a:folHlink>
        <a:srgbClr val="009900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рава">
  <a:themeElements>
    <a:clrScheme name="Трава 2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00"/>
      </a:hlink>
      <a:folHlink>
        <a:srgbClr val="FFFF99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Сотрудничество">
  <a:themeElements>
    <a:clrScheme name="Сотрудничество 3">
      <a:dk1>
        <a:srgbClr val="000000"/>
      </a:dk1>
      <a:lt1>
        <a:srgbClr val="E0EBF6"/>
      </a:lt1>
      <a:dk2>
        <a:srgbClr val="77A4AF"/>
      </a:dk2>
      <a:lt2>
        <a:srgbClr val="F3F7FB"/>
      </a:lt2>
      <a:accent1>
        <a:srgbClr val="B9C4D7"/>
      </a:accent1>
      <a:accent2>
        <a:srgbClr val="B1A1C5"/>
      </a:accent2>
      <a:accent3>
        <a:srgbClr val="EDF3FA"/>
      </a:accent3>
      <a:accent4>
        <a:srgbClr val="000000"/>
      </a:accent4>
      <a:accent5>
        <a:srgbClr val="D9DEE8"/>
      </a:accent5>
      <a:accent6>
        <a:srgbClr val="A091B2"/>
      </a:accent6>
      <a:hlink>
        <a:srgbClr val="3F2FB5"/>
      </a:hlink>
      <a:folHlink>
        <a:srgbClr val="318944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Сумерки">
  <a:themeElements>
    <a:clrScheme name="Сумерки 7">
      <a:dk1>
        <a:srgbClr val="000000"/>
      </a:dk1>
      <a:lt1>
        <a:srgbClr val="C4D6BE"/>
      </a:lt1>
      <a:dk2>
        <a:srgbClr val="339966"/>
      </a:dk2>
      <a:lt2>
        <a:srgbClr val="EFFBF0"/>
      </a:lt2>
      <a:accent1>
        <a:srgbClr val="DDDDDD"/>
      </a:accent1>
      <a:accent2>
        <a:srgbClr val="CCFF99"/>
      </a:accent2>
      <a:accent3>
        <a:srgbClr val="DEE8DB"/>
      </a:accent3>
      <a:accent4>
        <a:srgbClr val="000000"/>
      </a:accent4>
      <a:accent5>
        <a:srgbClr val="EBEBEB"/>
      </a:accent5>
      <a:accent6>
        <a:srgbClr val="B9E78A"/>
      </a:accent6>
      <a:hlink>
        <a:srgbClr val="009900"/>
      </a:hlink>
      <a:folHlink>
        <a:srgbClr val="3366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Идея">
  <a:themeElements>
    <a:clrScheme name="Идея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Иде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Идея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дея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дея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Скругленный">
  <a:themeElements>
    <a:clrScheme name="Скругленный 3">
      <a:dk1>
        <a:srgbClr val="CC6600"/>
      </a:dk1>
      <a:lt1>
        <a:srgbClr val="FFFFFF"/>
      </a:lt1>
      <a:dk2>
        <a:srgbClr val="800000"/>
      </a:dk2>
      <a:lt2>
        <a:srgbClr val="FFFFFF"/>
      </a:lt2>
      <a:accent1>
        <a:srgbClr val="FF6600"/>
      </a:accent1>
      <a:accent2>
        <a:srgbClr val="33CCCC"/>
      </a:accent2>
      <a:accent3>
        <a:srgbClr val="C0AAAA"/>
      </a:accent3>
      <a:accent4>
        <a:srgbClr val="DADADA"/>
      </a:accent4>
      <a:accent5>
        <a:srgbClr val="FFB8AA"/>
      </a:accent5>
      <a:accent6>
        <a:srgbClr val="2DB9B9"/>
      </a:accent6>
      <a:hlink>
        <a:srgbClr val="99FF33"/>
      </a:hlink>
      <a:folHlink>
        <a:srgbClr val="CC3300"/>
      </a:folHlink>
    </a:clrScheme>
    <a:fontScheme name="Скругленн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Орбита">
  <a:themeElements>
    <a:clrScheme name="Орбита 8">
      <a:dk1>
        <a:srgbClr val="000000"/>
      </a:dk1>
      <a:lt1>
        <a:srgbClr val="C5D9ED"/>
      </a:lt1>
      <a:dk2>
        <a:srgbClr val="000000"/>
      </a:dk2>
      <a:lt2>
        <a:srgbClr val="FFFFFF"/>
      </a:lt2>
      <a:accent1>
        <a:srgbClr val="F3F6FF"/>
      </a:accent1>
      <a:accent2>
        <a:srgbClr val="33CCCC"/>
      </a:accent2>
      <a:accent3>
        <a:srgbClr val="DFE9F4"/>
      </a:accent3>
      <a:accent4>
        <a:srgbClr val="000000"/>
      </a:accent4>
      <a:accent5>
        <a:srgbClr val="F8FAFF"/>
      </a:accent5>
      <a:accent6>
        <a:srgbClr val="2DB9B9"/>
      </a:accent6>
      <a:hlink>
        <a:srgbClr val="0000FF"/>
      </a:hlink>
      <a:folHlink>
        <a:srgbClr val="006699"/>
      </a:folHlink>
    </a:clrScheme>
    <a:fontScheme name="Орбит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рбита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рбита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462</TotalTime>
  <Words>1899</Words>
  <Application>Microsoft Office PowerPoint</Application>
  <PresentationFormat>Экран (4:3)</PresentationFormat>
  <Paragraphs>124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12</vt:i4>
      </vt:variant>
      <vt:variant>
        <vt:lpstr>Заголовки слайдов</vt:lpstr>
      </vt:variant>
      <vt:variant>
        <vt:i4>13</vt:i4>
      </vt:variant>
    </vt:vector>
  </HeadingPairs>
  <TitlesOfParts>
    <vt:vector size="34" baseType="lpstr">
      <vt:lpstr>Arial</vt:lpstr>
      <vt:lpstr>Wingdings</vt:lpstr>
      <vt:lpstr>Calibri</vt:lpstr>
      <vt:lpstr>Arial Black</vt:lpstr>
      <vt:lpstr>Verdana</vt:lpstr>
      <vt:lpstr>Garamond</vt:lpstr>
      <vt:lpstr>Tahoma</vt:lpstr>
      <vt:lpstr>Comic Sans MS</vt:lpstr>
      <vt:lpstr>Times New Roman</vt:lpstr>
      <vt:lpstr>Облака</vt:lpstr>
      <vt:lpstr>Трава</vt:lpstr>
      <vt:lpstr>Затмение</vt:lpstr>
      <vt:lpstr>Сотрудничество</vt:lpstr>
      <vt:lpstr>Сумерки</vt:lpstr>
      <vt:lpstr>Идея</vt:lpstr>
      <vt:lpstr>Скругленный</vt:lpstr>
      <vt:lpstr>Орбита</vt:lpstr>
      <vt:lpstr>Пастель</vt:lpstr>
      <vt:lpstr>Равновесие</vt:lpstr>
      <vt:lpstr>Океан</vt:lpstr>
      <vt:lpstr>Склон</vt:lpstr>
      <vt:lpstr>Молодая семья.</vt:lpstr>
      <vt:lpstr>Особенности современной молодой семьи.</vt:lpstr>
      <vt:lpstr>Экономическая несостоятельность.</vt:lpstr>
      <vt:lpstr>Влияние родителей, их вмешательство в семейные отношения.</vt:lpstr>
      <vt:lpstr>Недостаток жизненного опыта.</vt:lpstr>
      <vt:lpstr>Семейный бюджет.</vt:lpstr>
      <vt:lpstr>Недопонимание и незнания совместного решения проблем.</vt:lpstr>
      <vt:lpstr>Пути решения проблем.</vt:lpstr>
      <vt:lpstr>Беременность и рождение ребёнка.</vt:lpstr>
      <vt:lpstr>«Не сошлись характерами»</vt:lpstr>
      <vt:lpstr>Измена.</vt:lpstr>
      <vt:lpstr>Развод.</vt:lpstr>
      <vt:lpstr>Презентация PowerPoint</vt:lpstr>
    </vt:vector>
  </TitlesOfParts>
  <Company>Домашний ПК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«Семейный блок»</dc:title>
  <dc:creator>Вика</dc:creator>
  <cp:lastModifiedBy>User Windows</cp:lastModifiedBy>
  <cp:revision>13</cp:revision>
  <dcterms:created xsi:type="dcterms:W3CDTF">2008-05-10T13:37:38Z</dcterms:created>
  <dcterms:modified xsi:type="dcterms:W3CDTF">2021-06-28T16:56:34Z</dcterms:modified>
</cp:coreProperties>
</file>