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257" r:id="rId3"/>
    <p:sldId id="258" r:id="rId4"/>
    <p:sldId id="259" r:id="rId5"/>
    <p:sldId id="260" r:id="rId6"/>
    <p:sldId id="286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0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922A8-F3FA-4451-8144-0CAC763BEC7F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A1015808-E84F-420F-8ED8-59E4427E133A}">
      <dgm:prSet/>
      <dgm:spPr/>
      <dgm:t>
        <a:bodyPr/>
        <a:lstStyle/>
        <a:p>
          <a:pPr rtl="0"/>
          <a:r>
            <a:rPr lang="ru-RU" b="1" dirty="0" smtClean="0"/>
            <a:t>•	</a:t>
          </a:r>
          <a:r>
            <a:rPr lang="ru-RU" b="1" dirty="0" smtClean="0">
              <a:solidFill>
                <a:srgbClr val="002060"/>
              </a:solidFill>
            </a:rPr>
            <a:t>Если семья — это постройка, то какая… </a:t>
          </a:r>
          <a:endParaRPr lang="ru-RU" dirty="0">
            <a:solidFill>
              <a:srgbClr val="002060"/>
            </a:solidFill>
          </a:endParaRPr>
        </a:p>
      </dgm:t>
    </dgm:pt>
    <dgm:pt modelId="{9EBC64C0-D256-42F9-BEA3-A062F0D836EC}" type="parTrans" cxnId="{79816126-28FD-421F-BA61-CDDC6A51FF5D}">
      <dgm:prSet/>
      <dgm:spPr/>
      <dgm:t>
        <a:bodyPr/>
        <a:lstStyle/>
        <a:p>
          <a:endParaRPr lang="ru-RU"/>
        </a:p>
      </dgm:t>
    </dgm:pt>
    <dgm:pt modelId="{B96D35E7-149B-45B4-832D-B500FD7A3BBE}" type="sibTrans" cxnId="{79816126-28FD-421F-BA61-CDDC6A51FF5D}">
      <dgm:prSet/>
      <dgm:spPr/>
      <dgm:t>
        <a:bodyPr/>
        <a:lstStyle/>
        <a:p>
          <a:endParaRPr lang="ru-RU"/>
        </a:p>
      </dgm:t>
    </dgm:pt>
    <dgm:pt modelId="{823E09E0-D6B1-4E35-829C-5837F3C9AE16}">
      <dgm:prSet/>
      <dgm:spPr/>
      <dgm:t>
        <a:bodyPr/>
        <a:lstStyle/>
        <a:p>
          <a:pPr rtl="0"/>
          <a:r>
            <a:rPr lang="ru-RU" b="1" dirty="0" smtClean="0"/>
            <a:t>•	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Если семья — это цвет, то какой… 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99A79D8E-3486-4C23-9ED6-2347AC782BCE}" type="parTrans" cxnId="{5FAA0236-44EB-4D7D-8968-4E7AA0173774}">
      <dgm:prSet/>
      <dgm:spPr/>
      <dgm:t>
        <a:bodyPr/>
        <a:lstStyle/>
        <a:p>
          <a:endParaRPr lang="ru-RU"/>
        </a:p>
      </dgm:t>
    </dgm:pt>
    <dgm:pt modelId="{1BE72841-D8AE-4FE2-BE34-5DA07E64AAA6}" type="sibTrans" cxnId="{5FAA0236-44EB-4D7D-8968-4E7AA0173774}">
      <dgm:prSet/>
      <dgm:spPr/>
      <dgm:t>
        <a:bodyPr/>
        <a:lstStyle/>
        <a:p>
          <a:endParaRPr lang="ru-RU"/>
        </a:p>
      </dgm:t>
    </dgm:pt>
    <dgm:pt modelId="{57B4D0B4-F585-45D1-B6D4-CDC53ACB39DA}">
      <dgm:prSet/>
      <dgm:spPr/>
      <dgm:t>
        <a:bodyPr/>
        <a:lstStyle/>
        <a:p>
          <a:pPr rtl="0"/>
          <a:r>
            <a:rPr lang="ru-RU" b="1" dirty="0" smtClean="0"/>
            <a:t>•	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Если семья — это музыка, то какая …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57F1EF5E-1D1D-4EA0-B0B9-FB00ED9F12A2}" type="parTrans" cxnId="{92F37F09-F535-4B2A-99A6-A00ED6A5F1B1}">
      <dgm:prSet/>
      <dgm:spPr/>
      <dgm:t>
        <a:bodyPr/>
        <a:lstStyle/>
        <a:p>
          <a:endParaRPr lang="ru-RU"/>
        </a:p>
      </dgm:t>
    </dgm:pt>
    <dgm:pt modelId="{5B98E108-E889-4F83-A2B3-A3E4670D1FA8}" type="sibTrans" cxnId="{92F37F09-F535-4B2A-99A6-A00ED6A5F1B1}">
      <dgm:prSet/>
      <dgm:spPr/>
      <dgm:t>
        <a:bodyPr/>
        <a:lstStyle/>
        <a:p>
          <a:endParaRPr lang="ru-RU"/>
        </a:p>
      </dgm:t>
    </dgm:pt>
    <dgm:pt modelId="{3845BF2D-43F1-4B47-83A1-A420D4689C4B}">
      <dgm:prSet/>
      <dgm:spPr/>
      <dgm:t>
        <a:bodyPr/>
        <a:lstStyle/>
        <a:p>
          <a:pPr rtl="0"/>
          <a:r>
            <a:rPr lang="ru-RU" b="1" dirty="0" smtClean="0"/>
            <a:t>•	</a:t>
          </a:r>
          <a:r>
            <a:rPr lang="ru-RU" b="1" dirty="0" smtClean="0">
              <a:solidFill>
                <a:srgbClr val="002060"/>
              </a:solidFill>
            </a:rPr>
            <a:t>Если семья — это геометрическая фигура, то какая… </a:t>
          </a:r>
          <a:endParaRPr lang="ru-RU" dirty="0">
            <a:solidFill>
              <a:srgbClr val="002060"/>
            </a:solidFill>
          </a:endParaRPr>
        </a:p>
      </dgm:t>
    </dgm:pt>
    <dgm:pt modelId="{6978ADEF-92C3-40C4-A0CF-3D359AF6F723}" type="parTrans" cxnId="{DEF01292-02B5-4F1B-9F9B-A551E61CB662}">
      <dgm:prSet/>
      <dgm:spPr/>
      <dgm:t>
        <a:bodyPr/>
        <a:lstStyle/>
        <a:p>
          <a:endParaRPr lang="ru-RU"/>
        </a:p>
      </dgm:t>
    </dgm:pt>
    <dgm:pt modelId="{BB1A1A99-31F1-493E-B493-3FAAEAE76B74}" type="sibTrans" cxnId="{DEF01292-02B5-4F1B-9F9B-A551E61CB662}">
      <dgm:prSet/>
      <dgm:spPr/>
      <dgm:t>
        <a:bodyPr/>
        <a:lstStyle/>
        <a:p>
          <a:endParaRPr lang="ru-RU"/>
        </a:p>
      </dgm:t>
    </dgm:pt>
    <dgm:pt modelId="{060549A5-5A13-427F-B7EC-99765B6703B0}">
      <dgm:prSet/>
      <dgm:spPr/>
      <dgm:t>
        <a:bodyPr/>
        <a:lstStyle/>
        <a:p>
          <a:pPr rtl="0"/>
          <a:r>
            <a:rPr lang="ru-RU" b="1" smtClean="0"/>
            <a:t>•	Если семья — это название фильма, то какого…</a:t>
          </a:r>
          <a:endParaRPr lang="ru-RU"/>
        </a:p>
      </dgm:t>
    </dgm:pt>
    <dgm:pt modelId="{F22A3F5C-4C54-472D-A015-7B6BF8E4842C}" type="parTrans" cxnId="{06ADA692-0B1D-452A-9AB9-5201072DB7B6}">
      <dgm:prSet/>
      <dgm:spPr/>
      <dgm:t>
        <a:bodyPr/>
        <a:lstStyle/>
        <a:p>
          <a:endParaRPr lang="ru-RU"/>
        </a:p>
      </dgm:t>
    </dgm:pt>
    <dgm:pt modelId="{1AC3B42E-55DF-4FF2-A7FA-1C47D5B32772}" type="sibTrans" cxnId="{06ADA692-0B1D-452A-9AB9-5201072DB7B6}">
      <dgm:prSet/>
      <dgm:spPr/>
      <dgm:t>
        <a:bodyPr/>
        <a:lstStyle/>
        <a:p>
          <a:endParaRPr lang="ru-RU"/>
        </a:p>
      </dgm:t>
    </dgm:pt>
    <dgm:pt modelId="{F27F4962-0226-4B73-B9F4-2B80FCD18555}">
      <dgm:prSet/>
      <dgm:spPr/>
      <dgm:t>
        <a:bodyPr/>
        <a:lstStyle/>
        <a:p>
          <a:pPr rtl="0"/>
          <a:r>
            <a:rPr lang="ru-RU" b="1" dirty="0" smtClean="0"/>
            <a:t>•	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Если семья — это настроение, то какое…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345A3089-5E78-4331-91BF-B2DB8BBF3BDC}" type="parTrans" cxnId="{5657F8CC-AFBF-4EF5-8287-21FF95B91A59}">
      <dgm:prSet/>
      <dgm:spPr/>
      <dgm:t>
        <a:bodyPr/>
        <a:lstStyle/>
        <a:p>
          <a:endParaRPr lang="ru-RU"/>
        </a:p>
      </dgm:t>
    </dgm:pt>
    <dgm:pt modelId="{696F6988-10A5-48AC-8443-E012C54B6D4E}" type="sibTrans" cxnId="{5657F8CC-AFBF-4EF5-8287-21FF95B91A59}">
      <dgm:prSet/>
      <dgm:spPr/>
      <dgm:t>
        <a:bodyPr/>
        <a:lstStyle/>
        <a:p>
          <a:endParaRPr lang="ru-RU"/>
        </a:p>
      </dgm:t>
    </dgm:pt>
    <dgm:pt modelId="{2F7C331D-9B9C-4677-BE67-F68CC3B15E41}" type="pres">
      <dgm:prSet presAssocID="{263922A8-F3FA-4451-8144-0CAC763BEC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B071F1-727B-46F3-BE29-BAFAAF8E6863}" type="pres">
      <dgm:prSet presAssocID="{A1015808-E84F-420F-8ED8-59E4427E133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0E6E9-288C-40B0-B662-886AB9C8D033}" type="pres">
      <dgm:prSet presAssocID="{B96D35E7-149B-45B4-832D-B500FD7A3BBE}" presName="spacer" presStyleCnt="0"/>
      <dgm:spPr/>
    </dgm:pt>
    <dgm:pt modelId="{72150850-213B-4DF4-A884-CCE995612F50}" type="pres">
      <dgm:prSet presAssocID="{823E09E0-D6B1-4E35-829C-5837F3C9AE1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E9AC8-FC3A-42F8-B66B-41A08D00F4B6}" type="pres">
      <dgm:prSet presAssocID="{1BE72841-D8AE-4FE2-BE34-5DA07E64AAA6}" presName="spacer" presStyleCnt="0"/>
      <dgm:spPr/>
    </dgm:pt>
    <dgm:pt modelId="{759C46CA-6DFF-46BE-9A15-B80279668E22}" type="pres">
      <dgm:prSet presAssocID="{57B4D0B4-F585-45D1-B6D4-CDC53ACB39DA}" presName="parentText" presStyleLbl="node1" presStyleIdx="2" presStyleCnt="6" custLinFactNeighborX="480" custLinFactNeighborY="-726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575D1-608F-4E94-B0AF-2C6583A2E7DD}" type="pres">
      <dgm:prSet presAssocID="{5B98E108-E889-4F83-A2B3-A3E4670D1FA8}" presName="spacer" presStyleCnt="0"/>
      <dgm:spPr/>
    </dgm:pt>
    <dgm:pt modelId="{2F34311C-F252-41CB-BB64-338FF847E090}" type="pres">
      <dgm:prSet presAssocID="{3845BF2D-43F1-4B47-83A1-A420D4689C4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689E6-7D4F-409C-BB61-D1C56AF136DD}" type="pres">
      <dgm:prSet presAssocID="{BB1A1A99-31F1-493E-B493-3FAAEAE76B74}" presName="spacer" presStyleCnt="0"/>
      <dgm:spPr/>
    </dgm:pt>
    <dgm:pt modelId="{E64659E5-E7D3-48F6-AC0B-23C9E06A7DF2}" type="pres">
      <dgm:prSet presAssocID="{060549A5-5A13-427F-B7EC-99765B6703B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0EA42-74DA-4CED-B89C-B08FD846ED66}" type="pres">
      <dgm:prSet presAssocID="{1AC3B42E-55DF-4FF2-A7FA-1C47D5B32772}" presName="spacer" presStyleCnt="0"/>
      <dgm:spPr/>
    </dgm:pt>
    <dgm:pt modelId="{7E1159B4-AD1D-466B-8A2D-E6AB7DB43493}" type="pres">
      <dgm:prSet presAssocID="{F27F4962-0226-4B73-B9F4-2B80FCD1855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245ECE-7CF3-4664-ABEA-E6957A956E32}" type="presOf" srcId="{57B4D0B4-F585-45D1-B6D4-CDC53ACB39DA}" destId="{759C46CA-6DFF-46BE-9A15-B80279668E22}" srcOrd="0" destOrd="0" presId="urn:microsoft.com/office/officeart/2005/8/layout/vList2"/>
    <dgm:cxn modelId="{79816126-28FD-421F-BA61-CDDC6A51FF5D}" srcId="{263922A8-F3FA-4451-8144-0CAC763BEC7F}" destId="{A1015808-E84F-420F-8ED8-59E4427E133A}" srcOrd="0" destOrd="0" parTransId="{9EBC64C0-D256-42F9-BEA3-A062F0D836EC}" sibTransId="{B96D35E7-149B-45B4-832D-B500FD7A3BBE}"/>
    <dgm:cxn modelId="{4A4C6CA5-6C6B-4DAD-A361-9C8F6FCA7AB2}" type="presOf" srcId="{3845BF2D-43F1-4B47-83A1-A420D4689C4B}" destId="{2F34311C-F252-41CB-BB64-338FF847E090}" srcOrd="0" destOrd="0" presId="urn:microsoft.com/office/officeart/2005/8/layout/vList2"/>
    <dgm:cxn modelId="{AF3634EF-3292-459F-B8EA-D857E29C2E0A}" type="presOf" srcId="{263922A8-F3FA-4451-8144-0CAC763BEC7F}" destId="{2F7C331D-9B9C-4677-BE67-F68CC3B15E41}" srcOrd="0" destOrd="0" presId="urn:microsoft.com/office/officeart/2005/8/layout/vList2"/>
    <dgm:cxn modelId="{06ADA692-0B1D-452A-9AB9-5201072DB7B6}" srcId="{263922A8-F3FA-4451-8144-0CAC763BEC7F}" destId="{060549A5-5A13-427F-B7EC-99765B6703B0}" srcOrd="4" destOrd="0" parTransId="{F22A3F5C-4C54-472D-A015-7B6BF8E4842C}" sibTransId="{1AC3B42E-55DF-4FF2-A7FA-1C47D5B32772}"/>
    <dgm:cxn modelId="{ED86A05D-4B2F-4977-8873-3B24AE90B359}" type="presOf" srcId="{060549A5-5A13-427F-B7EC-99765B6703B0}" destId="{E64659E5-E7D3-48F6-AC0B-23C9E06A7DF2}" srcOrd="0" destOrd="0" presId="urn:microsoft.com/office/officeart/2005/8/layout/vList2"/>
    <dgm:cxn modelId="{EF380436-4167-48A3-93E9-E757C8805780}" type="presOf" srcId="{823E09E0-D6B1-4E35-829C-5837F3C9AE16}" destId="{72150850-213B-4DF4-A884-CCE995612F50}" srcOrd="0" destOrd="0" presId="urn:microsoft.com/office/officeart/2005/8/layout/vList2"/>
    <dgm:cxn modelId="{5657F8CC-AFBF-4EF5-8287-21FF95B91A59}" srcId="{263922A8-F3FA-4451-8144-0CAC763BEC7F}" destId="{F27F4962-0226-4B73-B9F4-2B80FCD18555}" srcOrd="5" destOrd="0" parTransId="{345A3089-5E78-4331-91BF-B2DB8BBF3BDC}" sibTransId="{696F6988-10A5-48AC-8443-E012C54B6D4E}"/>
    <dgm:cxn modelId="{5FAA0236-44EB-4D7D-8968-4E7AA0173774}" srcId="{263922A8-F3FA-4451-8144-0CAC763BEC7F}" destId="{823E09E0-D6B1-4E35-829C-5837F3C9AE16}" srcOrd="1" destOrd="0" parTransId="{99A79D8E-3486-4C23-9ED6-2347AC782BCE}" sibTransId="{1BE72841-D8AE-4FE2-BE34-5DA07E64AAA6}"/>
    <dgm:cxn modelId="{92F37F09-F535-4B2A-99A6-A00ED6A5F1B1}" srcId="{263922A8-F3FA-4451-8144-0CAC763BEC7F}" destId="{57B4D0B4-F585-45D1-B6D4-CDC53ACB39DA}" srcOrd="2" destOrd="0" parTransId="{57F1EF5E-1D1D-4EA0-B0B9-FB00ED9F12A2}" sibTransId="{5B98E108-E889-4F83-A2B3-A3E4670D1FA8}"/>
    <dgm:cxn modelId="{5B4D0701-11D3-4CA6-A6C8-FAC2C23EAB1F}" type="presOf" srcId="{F27F4962-0226-4B73-B9F4-2B80FCD18555}" destId="{7E1159B4-AD1D-466B-8A2D-E6AB7DB43493}" srcOrd="0" destOrd="0" presId="urn:microsoft.com/office/officeart/2005/8/layout/vList2"/>
    <dgm:cxn modelId="{82D13165-687C-4A68-B174-9602412D0D57}" type="presOf" srcId="{A1015808-E84F-420F-8ED8-59E4427E133A}" destId="{CEB071F1-727B-46F3-BE29-BAFAAF8E6863}" srcOrd="0" destOrd="0" presId="urn:microsoft.com/office/officeart/2005/8/layout/vList2"/>
    <dgm:cxn modelId="{DEF01292-02B5-4F1B-9F9B-A551E61CB662}" srcId="{263922A8-F3FA-4451-8144-0CAC763BEC7F}" destId="{3845BF2D-43F1-4B47-83A1-A420D4689C4B}" srcOrd="3" destOrd="0" parTransId="{6978ADEF-92C3-40C4-A0CF-3D359AF6F723}" sibTransId="{BB1A1A99-31F1-493E-B493-3FAAEAE76B74}"/>
    <dgm:cxn modelId="{363BC490-67FE-4B00-9679-CCB3CF06E5E9}" type="presParOf" srcId="{2F7C331D-9B9C-4677-BE67-F68CC3B15E41}" destId="{CEB071F1-727B-46F3-BE29-BAFAAF8E6863}" srcOrd="0" destOrd="0" presId="urn:microsoft.com/office/officeart/2005/8/layout/vList2"/>
    <dgm:cxn modelId="{1C18B70C-336D-4532-949F-E4D4C81026BB}" type="presParOf" srcId="{2F7C331D-9B9C-4677-BE67-F68CC3B15E41}" destId="{1D20E6E9-288C-40B0-B662-886AB9C8D033}" srcOrd="1" destOrd="0" presId="urn:microsoft.com/office/officeart/2005/8/layout/vList2"/>
    <dgm:cxn modelId="{86FBC444-45C0-4ACE-B40E-341722976162}" type="presParOf" srcId="{2F7C331D-9B9C-4677-BE67-F68CC3B15E41}" destId="{72150850-213B-4DF4-A884-CCE995612F50}" srcOrd="2" destOrd="0" presId="urn:microsoft.com/office/officeart/2005/8/layout/vList2"/>
    <dgm:cxn modelId="{7C19850E-499E-4C84-A4BC-818B05492D5A}" type="presParOf" srcId="{2F7C331D-9B9C-4677-BE67-F68CC3B15E41}" destId="{36EE9AC8-FC3A-42F8-B66B-41A08D00F4B6}" srcOrd="3" destOrd="0" presId="urn:microsoft.com/office/officeart/2005/8/layout/vList2"/>
    <dgm:cxn modelId="{C1726E03-AEA7-4FF0-AAD8-A062FA4AD736}" type="presParOf" srcId="{2F7C331D-9B9C-4677-BE67-F68CC3B15E41}" destId="{759C46CA-6DFF-46BE-9A15-B80279668E22}" srcOrd="4" destOrd="0" presId="urn:microsoft.com/office/officeart/2005/8/layout/vList2"/>
    <dgm:cxn modelId="{CBAC67DF-BC65-44F5-980F-77EB834D7095}" type="presParOf" srcId="{2F7C331D-9B9C-4677-BE67-F68CC3B15E41}" destId="{E14575D1-608F-4E94-B0AF-2C6583A2E7DD}" srcOrd="5" destOrd="0" presId="urn:microsoft.com/office/officeart/2005/8/layout/vList2"/>
    <dgm:cxn modelId="{506BF52A-5F9E-4713-AB6C-3D86F4018B64}" type="presParOf" srcId="{2F7C331D-9B9C-4677-BE67-F68CC3B15E41}" destId="{2F34311C-F252-41CB-BB64-338FF847E090}" srcOrd="6" destOrd="0" presId="urn:microsoft.com/office/officeart/2005/8/layout/vList2"/>
    <dgm:cxn modelId="{83F23BA0-780B-45ED-9A3C-3098B6A4539D}" type="presParOf" srcId="{2F7C331D-9B9C-4677-BE67-F68CC3B15E41}" destId="{DBC689E6-7D4F-409C-BB61-D1C56AF136DD}" srcOrd="7" destOrd="0" presId="urn:microsoft.com/office/officeart/2005/8/layout/vList2"/>
    <dgm:cxn modelId="{10DAA4BA-9D9A-4F8F-9532-4F8F9D1A6E67}" type="presParOf" srcId="{2F7C331D-9B9C-4677-BE67-F68CC3B15E41}" destId="{E64659E5-E7D3-48F6-AC0B-23C9E06A7DF2}" srcOrd="8" destOrd="0" presId="urn:microsoft.com/office/officeart/2005/8/layout/vList2"/>
    <dgm:cxn modelId="{6B9BDF4F-D9B6-4AEC-A5E4-B17A743E5A2A}" type="presParOf" srcId="{2F7C331D-9B9C-4677-BE67-F68CC3B15E41}" destId="{1C00EA42-74DA-4CED-B89C-B08FD846ED66}" srcOrd="9" destOrd="0" presId="urn:microsoft.com/office/officeart/2005/8/layout/vList2"/>
    <dgm:cxn modelId="{7957DC70-4F46-4EA5-8DCA-3D47C8DCD488}" type="presParOf" srcId="{2F7C331D-9B9C-4677-BE67-F68CC3B15E41}" destId="{7E1159B4-AD1D-466B-8A2D-E6AB7DB4349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AEC0B5-0CED-4C14-817A-C60DF8ED0C3D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ru-RU"/>
        </a:p>
      </dgm:t>
    </dgm:pt>
    <dgm:pt modelId="{F1709FCA-A15C-4638-AA7F-21C0E00AC4E0}">
      <dgm:prSet/>
      <dgm:spPr/>
      <dgm:t>
        <a:bodyPr/>
        <a:lstStyle/>
        <a:p>
          <a:pPr rtl="0"/>
          <a:r>
            <a:rPr lang="ru-RU" b="1" dirty="0" smtClean="0"/>
            <a:t>Воспитательная</a:t>
          </a:r>
          <a:endParaRPr lang="ru-RU" dirty="0"/>
        </a:p>
      </dgm:t>
    </dgm:pt>
    <dgm:pt modelId="{474D1BA1-149F-4BDD-AC6B-7D7C5DDDABE0}" type="parTrans" cxnId="{ED3BEEAD-6892-49E3-9181-22A71EF82DDD}">
      <dgm:prSet/>
      <dgm:spPr/>
      <dgm:t>
        <a:bodyPr/>
        <a:lstStyle/>
        <a:p>
          <a:endParaRPr lang="ru-RU"/>
        </a:p>
      </dgm:t>
    </dgm:pt>
    <dgm:pt modelId="{918500C5-9961-48EB-A3CC-BAE66F578BB2}" type="sibTrans" cxnId="{ED3BEEAD-6892-49E3-9181-22A71EF82DDD}">
      <dgm:prSet/>
      <dgm:spPr/>
      <dgm:t>
        <a:bodyPr/>
        <a:lstStyle/>
        <a:p>
          <a:endParaRPr lang="ru-RU"/>
        </a:p>
      </dgm:t>
    </dgm:pt>
    <dgm:pt modelId="{AE2C9E1A-7E11-4FE6-9D5B-FA18F7E78349}">
      <dgm:prSet/>
      <dgm:spPr/>
      <dgm:t>
        <a:bodyPr/>
        <a:lstStyle/>
        <a:p>
          <a:pPr rtl="0"/>
          <a:r>
            <a:rPr lang="ru-RU" b="1" smtClean="0"/>
            <a:t>Хозяйственная</a:t>
          </a:r>
          <a:endParaRPr lang="ru-RU"/>
        </a:p>
      </dgm:t>
    </dgm:pt>
    <dgm:pt modelId="{7B179470-09F6-4614-BBAA-1ED37C044152}" type="parTrans" cxnId="{D6DA9448-384D-4D68-9965-D591EA81AF66}">
      <dgm:prSet/>
      <dgm:spPr/>
      <dgm:t>
        <a:bodyPr/>
        <a:lstStyle/>
        <a:p>
          <a:endParaRPr lang="ru-RU"/>
        </a:p>
      </dgm:t>
    </dgm:pt>
    <dgm:pt modelId="{9FAAC831-6188-4807-AF35-6243CBA67372}" type="sibTrans" cxnId="{D6DA9448-384D-4D68-9965-D591EA81AF66}">
      <dgm:prSet/>
      <dgm:spPr/>
      <dgm:t>
        <a:bodyPr/>
        <a:lstStyle/>
        <a:p>
          <a:endParaRPr lang="ru-RU"/>
        </a:p>
      </dgm:t>
    </dgm:pt>
    <dgm:pt modelId="{01A10B2D-5838-4A50-94B1-93A33878978E}">
      <dgm:prSet/>
      <dgm:spPr/>
      <dgm:t>
        <a:bodyPr/>
        <a:lstStyle/>
        <a:p>
          <a:pPr rtl="0"/>
          <a:r>
            <a:rPr lang="ru-RU" b="1" smtClean="0"/>
            <a:t>Эмоциональная</a:t>
          </a:r>
          <a:endParaRPr lang="ru-RU"/>
        </a:p>
      </dgm:t>
    </dgm:pt>
    <dgm:pt modelId="{4B97E9C0-75C3-40B0-AD2A-E87D9D903B45}" type="parTrans" cxnId="{B2048E25-2881-4424-AC65-D77D0D1AC696}">
      <dgm:prSet/>
      <dgm:spPr/>
      <dgm:t>
        <a:bodyPr/>
        <a:lstStyle/>
        <a:p>
          <a:endParaRPr lang="ru-RU"/>
        </a:p>
      </dgm:t>
    </dgm:pt>
    <dgm:pt modelId="{9A4D711E-09CF-4322-933E-F9234DC34E9D}" type="sibTrans" cxnId="{B2048E25-2881-4424-AC65-D77D0D1AC696}">
      <dgm:prSet/>
      <dgm:spPr/>
      <dgm:t>
        <a:bodyPr/>
        <a:lstStyle/>
        <a:p>
          <a:endParaRPr lang="ru-RU"/>
        </a:p>
      </dgm:t>
    </dgm:pt>
    <dgm:pt modelId="{C402DE93-222D-43FA-96FB-8038E1405EC9}">
      <dgm:prSet/>
      <dgm:spPr/>
      <dgm:t>
        <a:bodyPr/>
        <a:lstStyle/>
        <a:p>
          <a:pPr rtl="0"/>
          <a:r>
            <a:rPr lang="ru-RU" b="1" smtClean="0"/>
            <a:t>Духовная (культурная)</a:t>
          </a:r>
          <a:endParaRPr lang="ru-RU"/>
        </a:p>
      </dgm:t>
    </dgm:pt>
    <dgm:pt modelId="{0FB4F45D-EF80-44C0-9A75-339464CA9F0D}" type="parTrans" cxnId="{EF777035-D301-47EF-8B13-7A94F92FEADD}">
      <dgm:prSet/>
      <dgm:spPr/>
      <dgm:t>
        <a:bodyPr/>
        <a:lstStyle/>
        <a:p>
          <a:endParaRPr lang="ru-RU"/>
        </a:p>
      </dgm:t>
    </dgm:pt>
    <dgm:pt modelId="{108A676A-7BAE-4CE9-87B2-17FBFDE36D3F}" type="sibTrans" cxnId="{EF777035-D301-47EF-8B13-7A94F92FEADD}">
      <dgm:prSet/>
      <dgm:spPr/>
      <dgm:t>
        <a:bodyPr/>
        <a:lstStyle/>
        <a:p>
          <a:endParaRPr lang="ru-RU"/>
        </a:p>
      </dgm:t>
    </dgm:pt>
    <dgm:pt modelId="{ADEDB3DF-94C8-47BE-8139-574E520B319D}">
      <dgm:prSet/>
      <dgm:spPr/>
      <dgm:t>
        <a:bodyPr/>
        <a:lstStyle/>
        <a:p>
          <a:pPr rtl="0"/>
          <a:r>
            <a:rPr lang="ru-RU" b="1" smtClean="0"/>
            <a:t>Социальная</a:t>
          </a:r>
          <a:endParaRPr lang="ru-RU"/>
        </a:p>
      </dgm:t>
    </dgm:pt>
    <dgm:pt modelId="{AC81E24F-94F8-4B08-8237-BB38FCFC160B}" type="parTrans" cxnId="{7E2FCE2B-704A-4CA3-A500-1E3A6E15D148}">
      <dgm:prSet/>
      <dgm:spPr/>
      <dgm:t>
        <a:bodyPr/>
        <a:lstStyle/>
        <a:p>
          <a:endParaRPr lang="ru-RU"/>
        </a:p>
      </dgm:t>
    </dgm:pt>
    <dgm:pt modelId="{A3255A98-1E73-47E3-888F-542E5789D61F}" type="sibTrans" cxnId="{7E2FCE2B-704A-4CA3-A500-1E3A6E15D148}">
      <dgm:prSet/>
      <dgm:spPr/>
      <dgm:t>
        <a:bodyPr/>
        <a:lstStyle/>
        <a:p>
          <a:endParaRPr lang="ru-RU"/>
        </a:p>
      </dgm:t>
    </dgm:pt>
    <dgm:pt modelId="{5A6EF5C1-68F1-4724-B346-0039F38B169D}">
      <dgm:prSet/>
      <dgm:spPr/>
      <dgm:t>
        <a:bodyPr/>
        <a:lstStyle/>
        <a:p>
          <a:pPr rtl="0"/>
          <a:r>
            <a:rPr lang="ru-RU" b="1" smtClean="0"/>
            <a:t>Сексуальная</a:t>
          </a:r>
          <a:endParaRPr lang="ru-RU"/>
        </a:p>
      </dgm:t>
    </dgm:pt>
    <dgm:pt modelId="{42C82BD9-602A-43C3-A25D-85FE1FA8818C}" type="parTrans" cxnId="{E5361562-DBDE-4FE3-97D6-DB344CB6AA23}">
      <dgm:prSet/>
      <dgm:spPr/>
      <dgm:t>
        <a:bodyPr/>
        <a:lstStyle/>
        <a:p>
          <a:endParaRPr lang="ru-RU"/>
        </a:p>
      </dgm:t>
    </dgm:pt>
    <dgm:pt modelId="{DE5C5FDA-5A52-4165-8A1F-BA3CE39EA88A}" type="sibTrans" cxnId="{E5361562-DBDE-4FE3-97D6-DB344CB6AA23}">
      <dgm:prSet/>
      <dgm:spPr/>
      <dgm:t>
        <a:bodyPr/>
        <a:lstStyle/>
        <a:p>
          <a:endParaRPr lang="ru-RU"/>
        </a:p>
      </dgm:t>
    </dgm:pt>
    <dgm:pt modelId="{AA02A408-5088-41D4-9495-1BC598188541}" type="pres">
      <dgm:prSet presAssocID="{AEAEC0B5-0CED-4C14-817A-C60DF8ED0C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786054-D98E-4E44-AA1A-782AF483F8BA}" type="pres">
      <dgm:prSet presAssocID="{F1709FCA-A15C-4638-AA7F-21C0E00AC4E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70443-7A3E-4B77-B03B-C076A4FD4286}" type="pres">
      <dgm:prSet presAssocID="{918500C5-9961-48EB-A3CC-BAE66F578BB2}" presName="spacer" presStyleCnt="0"/>
      <dgm:spPr/>
    </dgm:pt>
    <dgm:pt modelId="{F8BEE3F2-3936-440A-81B9-741489F8082E}" type="pres">
      <dgm:prSet presAssocID="{AE2C9E1A-7E11-4FE6-9D5B-FA18F7E7834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70A8E-F504-4F07-B6D4-9E183E207A54}" type="pres">
      <dgm:prSet presAssocID="{9FAAC831-6188-4807-AF35-6243CBA67372}" presName="spacer" presStyleCnt="0"/>
      <dgm:spPr/>
    </dgm:pt>
    <dgm:pt modelId="{E3A8D95C-54C7-412F-8A2B-0EDAA479C26D}" type="pres">
      <dgm:prSet presAssocID="{01A10B2D-5838-4A50-94B1-93A33878978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4F997-4A2E-404E-B51C-1999DFDE1904}" type="pres">
      <dgm:prSet presAssocID="{9A4D711E-09CF-4322-933E-F9234DC34E9D}" presName="spacer" presStyleCnt="0"/>
      <dgm:spPr/>
    </dgm:pt>
    <dgm:pt modelId="{5380641C-137A-4758-A155-7E19CEA00419}" type="pres">
      <dgm:prSet presAssocID="{C402DE93-222D-43FA-96FB-8038E1405EC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33734-0962-45F2-A036-DEAE08988EC7}" type="pres">
      <dgm:prSet presAssocID="{108A676A-7BAE-4CE9-87B2-17FBFDE36D3F}" presName="spacer" presStyleCnt="0"/>
      <dgm:spPr/>
    </dgm:pt>
    <dgm:pt modelId="{750B4763-8F96-429B-8233-65D2782F76F8}" type="pres">
      <dgm:prSet presAssocID="{ADEDB3DF-94C8-47BE-8139-574E520B319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A9262-F713-46CF-A40C-63B835C510CD}" type="pres">
      <dgm:prSet presAssocID="{A3255A98-1E73-47E3-888F-542E5789D61F}" presName="spacer" presStyleCnt="0"/>
      <dgm:spPr/>
    </dgm:pt>
    <dgm:pt modelId="{6A21AB41-E13F-4664-91CC-4EF3DDDDDDE0}" type="pres">
      <dgm:prSet presAssocID="{5A6EF5C1-68F1-4724-B346-0039F38B169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DA9448-384D-4D68-9965-D591EA81AF66}" srcId="{AEAEC0B5-0CED-4C14-817A-C60DF8ED0C3D}" destId="{AE2C9E1A-7E11-4FE6-9D5B-FA18F7E78349}" srcOrd="1" destOrd="0" parTransId="{7B179470-09F6-4614-BBAA-1ED37C044152}" sibTransId="{9FAAC831-6188-4807-AF35-6243CBA67372}"/>
    <dgm:cxn modelId="{ED3BEEAD-6892-49E3-9181-22A71EF82DDD}" srcId="{AEAEC0B5-0CED-4C14-817A-C60DF8ED0C3D}" destId="{F1709FCA-A15C-4638-AA7F-21C0E00AC4E0}" srcOrd="0" destOrd="0" parTransId="{474D1BA1-149F-4BDD-AC6B-7D7C5DDDABE0}" sibTransId="{918500C5-9961-48EB-A3CC-BAE66F578BB2}"/>
    <dgm:cxn modelId="{7E2FCE2B-704A-4CA3-A500-1E3A6E15D148}" srcId="{AEAEC0B5-0CED-4C14-817A-C60DF8ED0C3D}" destId="{ADEDB3DF-94C8-47BE-8139-574E520B319D}" srcOrd="4" destOrd="0" parTransId="{AC81E24F-94F8-4B08-8237-BB38FCFC160B}" sibTransId="{A3255A98-1E73-47E3-888F-542E5789D61F}"/>
    <dgm:cxn modelId="{334662FD-7C48-4A72-AA42-2BEFAE3DC3BF}" type="presOf" srcId="{01A10B2D-5838-4A50-94B1-93A33878978E}" destId="{E3A8D95C-54C7-412F-8A2B-0EDAA479C26D}" srcOrd="0" destOrd="0" presId="urn:microsoft.com/office/officeart/2005/8/layout/vList2"/>
    <dgm:cxn modelId="{C5BE9A19-0BB7-43DF-B8DF-50A4DFB79D7E}" type="presOf" srcId="{AEAEC0B5-0CED-4C14-817A-C60DF8ED0C3D}" destId="{AA02A408-5088-41D4-9495-1BC598188541}" srcOrd="0" destOrd="0" presId="urn:microsoft.com/office/officeart/2005/8/layout/vList2"/>
    <dgm:cxn modelId="{B2048E25-2881-4424-AC65-D77D0D1AC696}" srcId="{AEAEC0B5-0CED-4C14-817A-C60DF8ED0C3D}" destId="{01A10B2D-5838-4A50-94B1-93A33878978E}" srcOrd="2" destOrd="0" parTransId="{4B97E9C0-75C3-40B0-AD2A-E87D9D903B45}" sibTransId="{9A4D711E-09CF-4322-933E-F9234DC34E9D}"/>
    <dgm:cxn modelId="{EF777035-D301-47EF-8B13-7A94F92FEADD}" srcId="{AEAEC0B5-0CED-4C14-817A-C60DF8ED0C3D}" destId="{C402DE93-222D-43FA-96FB-8038E1405EC9}" srcOrd="3" destOrd="0" parTransId="{0FB4F45D-EF80-44C0-9A75-339464CA9F0D}" sibTransId="{108A676A-7BAE-4CE9-87B2-17FBFDE36D3F}"/>
    <dgm:cxn modelId="{BBAF397A-7111-451C-BEDB-85D99AFA9918}" type="presOf" srcId="{C402DE93-222D-43FA-96FB-8038E1405EC9}" destId="{5380641C-137A-4758-A155-7E19CEA00419}" srcOrd="0" destOrd="0" presId="urn:microsoft.com/office/officeart/2005/8/layout/vList2"/>
    <dgm:cxn modelId="{79636196-15B7-4061-A19C-F10486C08B82}" type="presOf" srcId="{AE2C9E1A-7E11-4FE6-9D5B-FA18F7E78349}" destId="{F8BEE3F2-3936-440A-81B9-741489F8082E}" srcOrd="0" destOrd="0" presId="urn:microsoft.com/office/officeart/2005/8/layout/vList2"/>
    <dgm:cxn modelId="{E5361562-DBDE-4FE3-97D6-DB344CB6AA23}" srcId="{AEAEC0B5-0CED-4C14-817A-C60DF8ED0C3D}" destId="{5A6EF5C1-68F1-4724-B346-0039F38B169D}" srcOrd="5" destOrd="0" parTransId="{42C82BD9-602A-43C3-A25D-85FE1FA8818C}" sibTransId="{DE5C5FDA-5A52-4165-8A1F-BA3CE39EA88A}"/>
    <dgm:cxn modelId="{8CC73C2D-64AA-47B0-918F-9CE5434EF0CB}" type="presOf" srcId="{5A6EF5C1-68F1-4724-B346-0039F38B169D}" destId="{6A21AB41-E13F-4664-91CC-4EF3DDDDDDE0}" srcOrd="0" destOrd="0" presId="urn:microsoft.com/office/officeart/2005/8/layout/vList2"/>
    <dgm:cxn modelId="{30917345-06B1-4D25-BADB-BF767AE5121C}" type="presOf" srcId="{ADEDB3DF-94C8-47BE-8139-574E520B319D}" destId="{750B4763-8F96-429B-8233-65D2782F76F8}" srcOrd="0" destOrd="0" presId="urn:microsoft.com/office/officeart/2005/8/layout/vList2"/>
    <dgm:cxn modelId="{5A67D6AE-3A98-4E1D-90FC-A6EFBF810FB2}" type="presOf" srcId="{F1709FCA-A15C-4638-AA7F-21C0E00AC4E0}" destId="{A7786054-D98E-4E44-AA1A-782AF483F8BA}" srcOrd="0" destOrd="0" presId="urn:microsoft.com/office/officeart/2005/8/layout/vList2"/>
    <dgm:cxn modelId="{ABDD8BF8-7CE3-46C6-8AA2-8209A3EC5E9C}" type="presParOf" srcId="{AA02A408-5088-41D4-9495-1BC598188541}" destId="{A7786054-D98E-4E44-AA1A-782AF483F8BA}" srcOrd="0" destOrd="0" presId="urn:microsoft.com/office/officeart/2005/8/layout/vList2"/>
    <dgm:cxn modelId="{015E17A3-3EF4-427A-AEA6-EA6C55CC304D}" type="presParOf" srcId="{AA02A408-5088-41D4-9495-1BC598188541}" destId="{14A70443-7A3E-4B77-B03B-C076A4FD4286}" srcOrd="1" destOrd="0" presId="urn:microsoft.com/office/officeart/2005/8/layout/vList2"/>
    <dgm:cxn modelId="{802E7AC3-3EBF-492A-AEDD-2ED0B7998C55}" type="presParOf" srcId="{AA02A408-5088-41D4-9495-1BC598188541}" destId="{F8BEE3F2-3936-440A-81B9-741489F8082E}" srcOrd="2" destOrd="0" presId="urn:microsoft.com/office/officeart/2005/8/layout/vList2"/>
    <dgm:cxn modelId="{2E512A80-BA28-47A4-9AA2-5192B186CD1C}" type="presParOf" srcId="{AA02A408-5088-41D4-9495-1BC598188541}" destId="{40B70A8E-F504-4F07-B6D4-9E183E207A54}" srcOrd="3" destOrd="0" presId="urn:microsoft.com/office/officeart/2005/8/layout/vList2"/>
    <dgm:cxn modelId="{6AF95379-8B1E-4E36-B8CA-BE6BBDA0830D}" type="presParOf" srcId="{AA02A408-5088-41D4-9495-1BC598188541}" destId="{E3A8D95C-54C7-412F-8A2B-0EDAA479C26D}" srcOrd="4" destOrd="0" presId="urn:microsoft.com/office/officeart/2005/8/layout/vList2"/>
    <dgm:cxn modelId="{DBC694CD-0CBD-4C9C-9B4E-A74EE1D3D154}" type="presParOf" srcId="{AA02A408-5088-41D4-9495-1BC598188541}" destId="{DEF4F997-4A2E-404E-B51C-1999DFDE1904}" srcOrd="5" destOrd="0" presId="urn:microsoft.com/office/officeart/2005/8/layout/vList2"/>
    <dgm:cxn modelId="{08FD67FE-CFF0-4B6B-95CF-A3916E7B671F}" type="presParOf" srcId="{AA02A408-5088-41D4-9495-1BC598188541}" destId="{5380641C-137A-4758-A155-7E19CEA00419}" srcOrd="6" destOrd="0" presId="urn:microsoft.com/office/officeart/2005/8/layout/vList2"/>
    <dgm:cxn modelId="{A91E93C1-EB33-4097-8990-4BFCDAC9B4E6}" type="presParOf" srcId="{AA02A408-5088-41D4-9495-1BC598188541}" destId="{4F933734-0962-45F2-A036-DEAE08988EC7}" srcOrd="7" destOrd="0" presId="urn:microsoft.com/office/officeart/2005/8/layout/vList2"/>
    <dgm:cxn modelId="{49A75620-68AC-4F8B-991E-2A07E50D9A43}" type="presParOf" srcId="{AA02A408-5088-41D4-9495-1BC598188541}" destId="{750B4763-8F96-429B-8233-65D2782F76F8}" srcOrd="8" destOrd="0" presId="urn:microsoft.com/office/officeart/2005/8/layout/vList2"/>
    <dgm:cxn modelId="{69B44F8D-CC05-44F6-81B2-E3ED8DC82AF1}" type="presParOf" srcId="{AA02A408-5088-41D4-9495-1BC598188541}" destId="{93FA9262-F713-46CF-A40C-63B835C510CD}" srcOrd="9" destOrd="0" presId="urn:microsoft.com/office/officeart/2005/8/layout/vList2"/>
    <dgm:cxn modelId="{398960E8-3129-46E9-8759-2A35607E0CA0}" type="presParOf" srcId="{AA02A408-5088-41D4-9495-1BC598188541}" destId="{6A21AB41-E13F-4664-91CC-4EF3DDDDDDE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071F1-727B-46F3-BE29-BAFAAF8E6863}">
      <dsp:nvSpPr>
        <dsp:cNvPr id="0" name=""/>
        <dsp:cNvSpPr/>
      </dsp:nvSpPr>
      <dsp:spPr>
        <a:xfrm>
          <a:off x="0" y="3710"/>
          <a:ext cx="7125112" cy="63560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•	</a:t>
          </a:r>
          <a:r>
            <a:rPr lang="ru-RU" sz="1600" b="1" kern="1200" dirty="0" smtClean="0">
              <a:solidFill>
                <a:srgbClr val="002060"/>
              </a:solidFill>
            </a:rPr>
            <a:t>Если семья — это постройка, то какая… 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31028" y="34738"/>
        <a:ext cx="7063056" cy="573546"/>
      </dsp:txXfrm>
    </dsp:sp>
    <dsp:sp modelId="{72150850-213B-4DF4-A884-CCE995612F50}">
      <dsp:nvSpPr>
        <dsp:cNvPr id="0" name=""/>
        <dsp:cNvSpPr/>
      </dsp:nvSpPr>
      <dsp:spPr>
        <a:xfrm>
          <a:off x="0" y="685393"/>
          <a:ext cx="7125112" cy="635602"/>
        </a:xfrm>
        <a:prstGeom prst="roundRect">
          <a:avLst/>
        </a:prstGeom>
        <a:gradFill rotWithShape="0">
          <a:gsLst>
            <a:gs pos="0">
              <a:schemeClr val="accent4">
                <a:hueOff val="3680654"/>
                <a:satOff val="-911"/>
                <a:lumOff val="1843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3680654"/>
                <a:satOff val="-911"/>
                <a:lumOff val="1843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•	</a:t>
          </a: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Если семья — это цвет, то какой… </a:t>
          </a:r>
          <a:endParaRPr lang="ru-RU" sz="16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1028" y="716421"/>
        <a:ext cx="7063056" cy="573546"/>
      </dsp:txXfrm>
    </dsp:sp>
    <dsp:sp modelId="{759C46CA-6DFF-46BE-9A15-B80279668E22}">
      <dsp:nvSpPr>
        <dsp:cNvPr id="0" name=""/>
        <dsp:cNvSpPr/>
      </dsp:nvSpPr>
      <dsp:spPr>
        <a:xfrm>
          <a:off x="0" y="1333607"/>
          <a:ext cx="7125112" cy="635602"/>
        </a:xfrm>
        <a:prstGeom prst="roundRect">
          <a:avLst/>
        </a:prstGeom>
        <a:gradFill rotWithShape="0">
          <a:gsLst>
            <a:gs pos="0">
              <a:schemeClr val="accent4">
                <a:hueOff val="7361308"/>
                <a:satOff val="-1822"/>
                <a:lumOff val="3686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7361308"/>
                <a:satOff val="-1822"/>
                <a:lumOff val="3686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•	</a:t>
          </a: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Если семья — это музыка, то какая …</a:t>
          </a:r>
          <a:endParaRPr lang="ru-RU" sz="16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1028" y="1364635"/>
        <a:ext cx="7063056" cy="573546"/>
      </dsp:txXfrm>
    </dsp:sp>
    <dsp:sp modelId="{2F34311C-F252-41CB-BB64-338FF847E090}">
      <dsp:nvSpPr>
        <dsp:cNvPr id="0" name=""/>
        <dsp:cNvSpPr/>
      </dsp:nvSpPr>
      <dsp:spPr>
        <a:xfrm>
          <a:off x="0" y="2048758"/>
          <a:ext cx="7125112" cy="635602"/>
        </a:xfrm>
        <a:prstGeom prst="roundRect">
          <a:avLst/>
        </a:prstGeom>
        <a:gradFill rotWithShape="0">
          <a:gsLst>
            <a:gs pos="0">
              <a:schemeClr val="accent4">
                <a:hueOff val="11041962"/>
                <a:satOff val="-2733"/>
                <a:lumOff val="553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1041962"/>
                <a:satOff val="-2733"/>
                <a:lumOff val="553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•	</a:t>
          </a:r>
          <a:r>
            <a:rPr lang="ru-RU" sz="1600" b="1" kern="1200" dirty="0" smtClean="0">
              <a:solidFill>
                <a:srgbClr val="002060"/>
              </a:solidFill>
            </a:rPr>
            <a:t>Если семья — это геометрическая фигура, то какая… 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31028" y="2079786"/>
        <a:ext cx="7063056" cy="573546"/>
      </dsp:txXfrm>
    </dsp:sp>
    <dsp:sp modelId="{E64659E5-E7D3-48F6-AC0B-23C9E06A7DF2}">
      <dsp:nvSpPr>
        <dsp:cNvPr id="0" name=""/>
        <dsp:cNvSpPr/>
      </dsp:nvSpPr>
      <dsp:spPr>
        <a:xfrm>
          <a:off x="0" y="2730441"/>
          <a:ext cx="7125112" cy="635602"/>
        </a:xfrm>
        <a:prstGeom prst="roundRect">
          <a:avLst/>
        </a:prstGeom>
        <a:gradFill rotWithShape="0">
          <a:gsLst>
            <a:gs pos="0">
              <a:schemeClr val="accent4">
                <a:hueOff val="14722616"/>
                <a:satOff val="-3644"/>
                <a:lumOff val="7373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4722616"/>
                <a:satOff val="-3644"/>
                <a:lumOff val="7373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•	Если семья — это название фильма, то какого…</a:t>
          </a:r>
          <a:endParaRPr lang="ru-RU" sz="1600" kern="1200"/>
        </a:p>
      </dsp:txBody>
      <dsp:txXfrm>
        <a:off x="31028" y="2761469"/>
        <a:ext cx="7063056" cy="573546"/>
      </dsp:txXfrm>
    </dsp:sp>
    <dsp:sp modelId="{7E1159B4-AD1D-466B-8A2D-E6AB7DB43493}">
      <dsp:nvSpPr>
        <dsp:cNvPr id="0" name=""/>
        <dsp:cNvSpPr/>
      </dsp:nvSpPr>
      <dsp:spPr>
        <a:xfrm>
          <a:off x="0" y="3412123"/>
          <a:ext cx="7125112" cy="635602"/>
        </a:xfrm>
        <a:prstGeom prst="roundRect">
          <a:avLst/>
        </a:prstGeom>
        <a:gradFill rotWithShape="0">
          <a:gsLst>
            <a:gs pos="0">
              <a:schemeClr val="accent4">
                <a:hueOff val="18403270"/>
                <a:satOff val="-4555"/>
                <a:lumOff val="9216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8403270"/>
                <a:satOff val="-4555"/>
                <a:lumOff val="9216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•	</a:t>
          </a: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Если семья — это настроение, то какое…</a:t>
          </a:r>
          <a:endParaRPr lang="ru-RU" sz="16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1028" y="3443151"/>
        <a:ext cx="7063056" cy="573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86054-D98E-4E44-AA1A-782AF483F8BA}">
      <dsp:nvSpPr>
        <dsp:cNvPr id="0" name=""/>
        <dsp:cNvSpPr/>
      </dsp:nvSpPr>
      <dsp:spPr>
        <a:xfrm>
          <a:off x="0" y="46843"/>
          <a:ext cx="7125112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Воспитательная</a:t>
          </a:r>
          <a:endParaRPr lang="ru-RU" sz="2500" kern="1200" dirty="0"/>
        </a:p>
      </dsp:txBody>
      <dsp:txXfrm>
        <a:off x="29271" y="76114"/>
        <a:ext cx="7066570" cy="541083"/>
      </dsp:txXfrm>
    </dsp:sp>
    <dsp:sp modelId="{F8BEE3F2-3936-440A-81B9-741489F8082E}">
      <dsp:nvSpPr>
        <dsp:cNvPr id="0" name=""/>
        <dsp:cNvSpPr/>
      </dsp:nvSpPr>
      <dsp:spPr>
        <a:xfrm>
          <a:off x="0" y="718468"/>
          <a:ext cx="7125112" cy="599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Хозяйственная</a:t>
          </a:r>
          <a:endParaRPr lang="ru-RU" sz="2500" kern="1200"/>
        </a:p>
      </dsp:txBody>
      <dsp:txXfrm>
        <a:off x="29271" y="747739"/>
        <a:ext cx="7066570" cy="541083"/>
      </dsp:txXfrm>
    </dsp:sp>
    <dsp:sp modelId="{E3A8D95C-54C7-412F-8A2B-0EDAA479C26D}">
      <dsp:nvSpPr>
        <dsp:cNvPr id="0" name=""/>
        <dsp:cNvSpPr/>
      </dsp:nvSpPr>
      <dsp:spPr>
        <a:xfrm>
          <a:off x="0" y="1390093"/>
          <a:ext cx="7125112" cy="5996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Эмоциональная</a:t>
          </a:r>
          <a:endParaRPr lang="ru-RU" sz="2500" kern="1200"/>
        </a:p>
      </dsp:txBody>
      <dsp:txXfrm>
        <a:off x="29271" y="1419364"/>
        <a:ext cx="7066570" cy="541083"/>
      </dsp:txXfrm>
    </dsp:sp>
    <dsp:sp modelId="{5380641C-137A-4758-A155-7E19CEA00419}">
      <dsp:nvSpPr>
        <dsp:cNvPr id="0" name=""/>
        <dsp:cNvSpPr/>
      </dsp:nvSpPr>
      <dsp:spPr>
        <a:xfrm>
          <a:off x="0" y="2061718"/>
          <a:ext cx="7125112" cy="5996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Духовная (культурная)</a:t>
          </a:r>
          <a:endParaRPr lang="ru-RU" sz="2500" kern="1200"/>
        </a:p>
      </dsp:txBody>
      <dsp:txXfrm>
        <a:off x="29271" y="2090989"/>
        <a:ext cx="7066570" cy="541083"/>
      </dsp:txXfrm>
    </dsp:sp>
    <dsp:sp modelId="{750B4763-8F96-429B-8233-65D2782F76F8}">
      <dsp:nvSpPr>
        <dsp:cNvPr id="0" name=""/>
        <dsp:cNvSpPr/>
      </dsp:nvSpPr>
      <dsp:spPr>
        <a:xfrm>
          <a:off x="0" y="2733343"/>
          <a:ext cx="7125112" cy="5996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Социальная</a:t>
          </a:r>
          <a:endParaRPr lang="ru-RU" sz="2500" kern="1200"/>
        </a:p>
      </dsp:txBody>
      <dsp:txXfrm>
        <a:off x="29271" y="2762614"/>
        <a:ext cx="7066570" cy="541083"/>
      </dsp:txXfrm>
    </dsp:sp>
    <dsp:sp modelId="{6A21AB41-E13F-4664-91CC-4EF3DDDDDDE0}">
      <dsp:nvSpPr>
        <dsp:cNvPr id="0" name=""/>
        <dsp:cNvSpPr/>
      </dsp:nvSpPr>
      <dsp:spPr>
        <a:xfrm>
          <a:off x="0" y="3404968"/>
          <a:ext cx="7125112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Сексуальная</a:t>
          </a:r>
          <a:endParaRPr lang="ru-RU" sz="2500" kern="1200"/>
        </a:p>
      </dsp:txBody>
      <dsp:txXfrm>
        <a:off x="29271" y="3434239"/>
        <a:ext cx="7066570" cy="541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2A69-4165-4871-BE32-D29F270A8A71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AA37-11B7-4A42-A1BE-6DA321BF5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2A69-4165-4871-BE32-D29F270A8A71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AA37-11B7-4A42-A1BE-6DA321BF5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2A69-4165-4871-BE32-D29F270A8A71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AA37-11B7-4A42-A1BE-6DA321BF5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2A69-4165-4871-BE32-D29F270A8A71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AA37-11B7-4A42-A1BE-6DA321BF5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2A69-4165-4871-BE32-D29F270A8A71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AA37-11B7-4A42-A1BE-6DA321BF5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2A69-4165-4871-BE32-D29F270A8A71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AA37-11B7-4A42-A1BE-6DA321BF5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2A69-4165-4871-BE32-D29F270A8A71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AA37-11B7-4A42-A1BE-6DA321BF5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2A69-4165-4871-BE32-D29F270A8A71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AA37-11B7-4A42-A1BE-6DA321BF5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2A69-4165-4871-BE32-D29F270A8A71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AA37-11B7-4A42-A1BE-6DA321BF5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2A69-4165-4871-BE32-D29F270A8A71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AA37-11B7-4A42-A1BE-6DA321BF5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2A69-4165-4871-BE32-D29F270A8A71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AA37-11B7-4A42-A1BE-6DA321BF5DC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2E2A69-4165-4871-BE32-D29F270A8A71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3BAA37-11B7-4A42-A1BE-6DA321BF5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9552" y="551723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Сплотить </a:t>
            </a:r>
            <a:r>
              <a:rPr lang="ru-RU" sz="32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семью поможет мудрость книг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«Сказка про счастье»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2" y="1806574"/>
            <a:ext cx="7378982" cy="4574753"/>
          </a:xfrm>
        </p:spPr>
      </p:pic>
    </p:spTree>
    <p:extLst>
      <p:ext uri="{BB962C8B-B14F-4D97-AF65-F5344CB8AC3E}">
        <p14:creationId xmlns:p14="http://schemas.microsoft.com/office/powerpoint/2010/main" val="3065701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75724"/>
            <a:ext cx="8215370" cy="924475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Семейные проблемы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•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Психологические условия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несовместимость характеров, несовпадение желаний людей, отсутствия общих интересов, непонимание и неприятие привычек другого.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Материальные условия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отсутствия жилья, отсутствия постоянного источника доходов.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Нравственные условия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недостаточная готовность принимать и понимать другого человека, принципиальные различия в жизненных и нравственных позициях, тайные планы, одиночные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22653211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Семейные обязанности ребёнка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06574"/>
            <a:ext cx="7595003" cy="48627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866063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Значение семьи в народном творчестве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0198"/>
            <a:ext cx="8064896" cy="485313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5"/>
            <a:ext cx="8215370" cy="928694"/>
          </a:xfrm>
        </p:spPr>
        <p:txBody>
          <a:bodyPr/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Пословицы и поговорки о семье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71625"/>
            <a:ext cx="7488832" cy="48577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5"/>
            <a:ext cx="7929618" cy="1000132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Заповеди и законы семьи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358246" cy="521497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Свято храни честь своей семьи;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Люби свою семью и делай ее лучше;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Будь внимателен и чутким, всегда готовым прийти на помощь членам своей семьи;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Дари близким радость;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Жизнь – это дорога, полная испытаний, будь готов с честью пройти их.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Любить – это значит прощать,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Прощать – это значит понять,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Понять – это значит знать,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Знать – это значит приблизиться к порогу мудрости.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85729"/>
            <a:ext cx="7125113" cy="114300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Законы семьи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8143931" cy="5000659"/>
          </a:xfrm>
        </p:spPr>
        <p:txBody>
          <a:bodyPr/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Строить отношения в семье на доверии и взаимопонимании.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Обладь желанием поделиться своими радостями и бедами с членами семьи.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Уметь чувствовать рядом родного человека, не причинять ему боли.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Уважать старость, дарить радость, 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Помнить «Делать хорошее людям – хорошеть самому»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14290"/>
            <a:ext cx="7125113" cy="1385909"/>
          </a:xfrm>
        </p:spPr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15 мая –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Международный день семьи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496944" cy="468052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864096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 июля – Всероссийский день семьи, любви и верности</a:t>
            </a:r>
            <a:endParaRPr lang="ru-RU" sz="22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214554"/>
            <a:ext cx="6357982" cy="4429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9003245" cy="566298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60648"/>
            <a:ext cx="9003245" cy="6408712"/>
          </a:xfrm>
        </p:spPr>
      </p:pic>
      <p:sp>
        <p:nvSpPr>
          <p:cNvPr id="7" name="TextBox 6"/>
          <p:cNvSpPr txBox="1"/>
          <p:nvPr/>
        </p:nvSpPr>
        <p:spPr>
          <a:xfrm>
            <a:off x="642910" y="2143116"/>
            <a:ext cx="76438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Семья – это самое главное в жизни человека</a:t>
            </a:r>
          </a:p>
          <a:p>
            <a:pPr>
              <a:buFont typeface="Wingdings" pitchFamily="2" charset="2"/>
              <a:buChar char="q"/>
            </a:pPr>
            <a:endParaRPr lang="ru-RU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Семья – это дом, крепость, тыл</a:t>
            </a:r>
          </a:p>
          <a:p>
            <a:pPr>
              <a:buFont typeface="Wingdings" pitchFamily="2" charset="2"/>
              <a:buChar char="q"/>
            </a:pPr>
            <a:endParaRPr lang="ru-RU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Семья – это союз единомышленников и близких людей</a:t>
            </a:r>
          </a:p>
          <a:p>
            <a:pPr>
              <a:buFont typeface="Wingdings" pitchFamily="2" charset="2"/>
              <a:buChar char="q"/>
            </a:pPr>
            <a:endParaRPr lang="ru-RU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Семья – это моя гордость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вопросы для обсуждения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27687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для тебя означает семья?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Какая семья считается счастливой?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 ли жизнь в семье большого творчества?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629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2836" cy="6881018"/>
          </a:xfrm>
        </p:spPr>
      </p:pic>
      <p:sp>
        <p:nvSpPr>
          <p:cNvPr id="5" name="TextBox 4"/>
          <p:cNvSpPr txBox="1"/>
          <p:nvPr/>
        </p:nvSpPr>
        <p:spPr>
          <a:xfrm>
            <a:off x="428596" y="857232"/>
            <a:ext cx="6715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Вопросы для вас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чего люди создают семью?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условия необходимы для создания семьи?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должны распределяться семейные обязанности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нет детей – это семья или нет?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обязанности должны быть у детей?</a:t>
            </a:r>
            <a:endParaRPr lang="ru-RU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14291"/>
            <a:ext cx="7125113" cy="78581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Викторина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501122" cy="564360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Как по-латыни звучит слово «семья»? (Фамилия)</a:t>
            </a:r>
          </a:p>
          <a:p>
            <a:pPr lvl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Какое выражение стало символом большой семьи;</a:t>
            </a:r>
          </a:p>
          <a:p>
            <a:pPr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а) трое в лодке; </a:t>
            </a:r>
          </a:p>
          <a:p>
            <a:pPr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б) четверо за компьютером;</a:t>
            </a:r>
          </a:p>
          <a:p>
            <a:pPr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в) пятеро в ванной;</a:t>
            </a:r>
          </a:p>
          <a:p>
            <a:pPr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г) семеро по лавкам.</a:t>
            </a:r>
          </a:p>
          <a:p>
            <a:pPr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Какое из музыкальных произведений традиционно звучит на церемонии бракосочетания?</a:t>
            </a:r>
          </a:p>
          <a:p>
            <a:pPr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а) вальс Штрауса;</a:t>
            </a:r>
          </a:p>
          <a:p>
            <a:pPr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б) полонез Огинского;</a:t>
            </a:r>
          </a:p>
          <a:p>
            <a:pPr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в) марш Мендельсона</a:t>
            </a:r>
          </a:p>
          <a:p>
            <a:pPr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в) хабанера Бизе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71170" cy="6274359"/>
          </a:xfrm>
        </p:spPr>
      </p:pic>
      <p:sp>
        <p:nvSpPr>
          <p:cNvPr id="5" name="TextBox 4"/>
          <p:cNvSpPr txBox="1"/>
          <p:nvPr/>
        </p:nvSpPr>
        <p:spPr>
          <a:xfrm>
            <a:off x="785786" y="928670"/>
            <a:ext cx="76400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Семья – это счастье, любовь и удача,</a:t>
            </a:r>
          </a:p>
          <a:p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Семья – это летом поездки на дачу.</a:t>
            </a:r>
          </a:p>
          <a:p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Семья – это праздник, семейные даты,</a:t>
            </a:r>
          </a:p>
          <a:p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Подарки, покупки, семейные траты.</a:t>
            </a:r>
          </a:p>
          <a:p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Рожденье детей, первый шаг, первый лепет,</a:t>
            </a:r>
          </a:p>
          <a:p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Мечты о хорошем, волненье и трепет.</a:t>
            </a:r>
          </a:p>
          <a:p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Семья – это труд, друг о друге забота,</a:t>
            </a:r>
          </a:p>
          <a:p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Семья – это много домашней работы.</a:t>
            </a:r>
          </a:p>
          <a:p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Семья – это важно!</a:t>
            </a:r>
          </a:p>
          <a:p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Семья – это сложно!</a:t>
            </a:r>
          </a:p>
          <a:p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Но счастливо жить одному невозможно!  </a:t>
            </a:r>
            <a:endParaRPr lang="ru-RU" sz="2400" b="1" i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674136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090950" cy="1817172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Что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нужно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для счастья?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Тихая семейная жизнь…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с возможностью делать добро людям.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Л. Н. Толстой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8" name="Picture 4" descr="https://biblioteka-don.ru/uploads/080718-1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3" y="2492896"/>
            <a:ext cx="6874925" cy="43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0332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Современные формы семьи и типы властных структур в семье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57396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Традиционные формы : </a:t>
            </a:r>
          </a:p>
          <a:p>
            <a:pPr marL="0" indent="0">
              <a:buNone/>
            </a:pPr>
            <a:r>
              <a:rPr lang="ru-RU" b="1" dirty="0"/>
              <a:t>•	Полная или </a:t>
            </a:r>
            <a:r>
              <a:rPr lang="ru-RU" b="1" dirty="0" err="1"/>
              <a:t>нуклеарная</a:t>
            </a:r>
            <a:r>
              <a:rPr lang="ru-RU" b="1" dirty="0"/>
              <a:t> семья (это семья в которой проживают оба родителя и их дети, такие семья проживают отдельно от других родственников); </a:t>
            </a:r>
          </a:p>
          <a:p>
            <a:pPr marL="0" indent="0">
              <a:buNone/>
            </a:pPr>
            <a:r>
              <a:rPr lang="ru-RU" b="1" dirty="0"/>
              <a:t>•	</a:t>
            </a:r>
            <a:r>
              <a:rPr lang="ru-RU" b="1" dirty="0" err="1"/>
              <a:t>однопоколенная</a:t>
            </a:r>
            <a:r>
              <a:rPr lang="ru-RU" b="1" dirty="0"/>
              <a:t> (семья, состоящая из супружеской пары без  детей);</a:t>
            </a:r>
          </a:p>
          <a:p>
            <a:pPr marL="0" indent="0">
              <a:buNone/>
            </a:pPr>
            <a:r>
              <a:rPr lang="ru-RU" b="1" dirty="0"/>
              <a:t>•	расширенная (семья, состоящая из родителей, их детей и совместно с ними проживающих родственников: старших родителей, братьев и сестер, внуков и др., </a:t>
            </a:r>
            <a:r>
              <a:rPr lang="ru-RU" b="1" dirty="0" err="1"/>
              <a:t>т.е.несколько</a:t>
            </a:r>
            <a:r>
              <a:rPr lang="ru-RU" b="1" dirty="0"/>
              <a:t> поколений);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5076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Нетрадиционные формы 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920880" cy="5328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b="1" dirty="0"/>
              <a:t>	неполная семья (семья, состоящая из матери и её ребенка). Причем, если отец официально отсутствует (в свидетельстве о рождении ребенка стоит прочерк) женщина признается матерью-одиночкой; если же отец признал своего ребенка (имеется свидетельство об установлении отцовства), но не проживает совместно с его матерью, женщина не имеет статуса матери-одиночки, однако воспитывает ребенка в неполной семье), </a:t>
            </a:r>
          </a:p>
          <a:p>
            <a:pPr marL="0" indent="0">
              <a:buNone/>
            </a:pPr>
            <a:r>
              <a:rPr lang="ru-RU" b="1" dirty="0"/>
              <a:t>•	смешанная семья  (семьи, в которых родители (или один родитель) состоят во втором браке и имеются сводные братья или сестры; семья с приемными детьми) </a:t>
            </a:r>
          </a:p>
          <a:p>
            <a:pPr marL="0" indent="0">
              <a:buNone/>
            </a:pPr>
            <a:r>
              <a:rPr lang="ru-RU" b="1" dirty="0"/>
              <a:t>•	функционально неполная семья (где присутствуют оба родителя, но в связи с профессиональными либо другими обстоятельствами мало оставляют времени для семьи, либо вообще забывают о своих воспитательских функциях).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6776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Типы властных структур в семье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0423" y="8685583"/>
            <a:ext cx="7125112" cy="124197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present5.com/presentation/99369013_133624016/imag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55" y="1418823"/>
            <a:ext cx="6858000" cy="532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0402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Семья  и  брак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06575"/>
            <a:ext cx="8424936" cy="478075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2" y="1412776"/>
            <a:ext cx="8686316" cy="517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814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«Ассоциация»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002752"/>
              </p:ext>
            </p:extLst>
          </p:nvPr>
        </p:nvGraphicFramePr>
        <p:xfrm>
          <a:off x="1009443" y="1807361"/>
          <a:ext cx="7125112" cy="405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0715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Основные функции семьи в обществе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602524"/>
              </p:ext>
            </p:extLst>
          </p:nvPr>
        </p:nvGraphicFramePr>
        <p:xfrm>
          <a:off x="1009443" y="1807361"/>
          <a:ext cx="7125112" cy="405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253620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368</TotalTime>
  <Words>463</Words>
  <Application>Microsoft Office PowerPoint</Application>
  <PresentationFormat>Экран (4:3)</PresentationFormat>
  <Paragraphs>94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 Unicode MS</vt:lpstr>
      <vt:lpstr>Arial</vt:lpstr>
      <vt:lpstr>Arial Narrow</vt:lpstr>
      <vt:lpstr>Courier New</vt:lpstr>
      <vt:lpstr>Trebuchet MS</vt:lpstr>
      <vt:lpstr>Verdana</vt:lpstr>
      <vt:lpstr>Wingdings</vt:lpstr>
      <vt:lpstr>Wingdings 2</vt:lpstr>
      <vt:lpstr>Spring</vt:lpstr>
      <vt:lpstr>Презентация PowerPoint</vt:lpstr>
      <vt:lpstr>Актуальные вопросы для обсуждения</vt:lpstr>
      <vt:lpstr>Что нужно для счастья? Тихая семейная жизнь… с возможностью делать добро людям. Л. Н. Толстой</vt:lpstr>
      <vt:lpstr>Современные формы семьи и типы властных структур в семье</vt:lpstr>
      <vt:lpstr> Нетрадиционные формы    </vt:lpstr>
      <vt:lpstr>Типы властных структур в семье </vt:lpstr>
      <vt:lpstr>  Семья  и  брак </vt:lpstr>
      <vt:lpstr>Упражнение «Ассоциация»</vt:lpstr>
      <vt:lpstr>Основные функции семьи в обществе</vt:lpstr>
      <vt:lpstr>«Сказка про счастье»</vt:lpstr>
      <vt:lpstr>Семейные проблемы</vt:lpstr>
      <vt:lpstr>Семейные обязанности ребёнка</vt:lpstr>
      <vt:lpstr>Значение семьи в народном творчестве</vt:lpstr>
      <vt:lpstr>Пословицы и поговорки о семье</vt:lpstr>
      <vt:lpstr>Заповеди и законы семьи</vt:lpstr>
      <vt:lpstr>Законы семьи</vt:lpstr>
      <vt:lpstr>15 мая –  Международный день семьи</vt:lpstr>
      <vt:lpstr>8 июля – Всероссийский день семьи, любви и верности</vt:lpstr>
      <vt:lpstr>Презентация PowerPoint</vt:lpstr>
      <vt:lpstr>Презентация PowerPoint</vt:lpstr>
      <vt:lpstr>Викторина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в жизни человека</dc:title>
  <dc:creator>user</dc:creator>
  <cp:lastModifiedBy>Кирсановы</cp:lastModifiedBy>
  <cp:revision>55</cp:revision>
  <dcterms:created xsi:type="dcterms:W3CDTF">2016-10-30T14:03:18Z</dcterms:created>
  <dcterms:modified xsi:type="dcterms:W3CDTF">2021-06-23T17:04:20Z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670788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